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0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87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2" r:id="rId21"/>
    <p:sldId id="283" r:id="rId22"/>
    <p:sldId id="284" r:id="rId23"/>
    <p:sldId id="275" r:id="rId24"/>
    <p:sldId id="276" r:id="rId25"/>
    <p:sldId id="277" r:id="rId26"/>
    <p:sldId id="278" r:id="rId27"/>
    <p:sldId id="279" r:id="rId28"/>
    <p:sldId id="285" r:id="rId29"/>
    <p:sldId id="286" r:id="rId30"/>
    <p:sldId id="302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  <p:sldId id="297" r:id="rId41"/>
    <p:sldId id="305" r:id="rId42"/>
    <p:sldId id="306" r:id="rId43"/>
    <p:sldId id="307" r:id="rId44"/>
    <p:sldId id="281" r:id="rId45"/>
    <p:sldId id="303" r:id="rId46"/>
    <p:sldId id="299" r:id="rId47"/>
    <p:sldId id="301" r:id="rId48"/>
    <p:sldId id="30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hyperlink" Target="https://docs.python.org/3/c-api/memory.html" TargetMode="External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17" Type="http://schemas.openxmlformats.org/officeDocument/2006/relationships/image" Target="../media/image88.svg"/><Relationship Id="rId2" Type="http://schemas.openxmlformats.org/officeDocument/2006/relationships/hyperlink" Target="https://www.youtube.com/watch?v=3pXquKQf2qk" TargetMode="External"/><Relationship Id="rId16" Type="http://schemas.openxmlformats.org/officeDocument/2006/relationships/image" Target="../media/image87.png"/><Relationship Id="rId1" Type="http://schemas.openxmlformats.org/officeDocument/2006/relationships/hyperlink" Target="https://www.youtube.com/watch?v=URNdRl97q_0" TargetMode="Externa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hyperlink" Target="https://realpython.com/python-memory-management/" TargetMode="External"/><Relationship Id="rId15" Type="http://schemas.openxmlformats.org/officeDocument/2006/relationships/image" Target="../media/image86.svg"/><Relationship Id="rId10" Type="http://schemas.openxmlformats.org/officeDocument/2006/relationships/image" Target="../media/image81.png"/><Relationship Id="rId4" Type="http://schemas.openxmlformats.org/officeDocument/2006/relationships/hyperlink" Target="https://towardsdatascience.com/memory-management-in-python-6bea0c8aecc9" TargetMode="External"/><Relationship Id="rId9" Type="http://schemas.openxmlformats.org/officeDocument/2006/relationships/image" Target="../media/image80.svg"/><Relationship Id="rId14" Type="http://schemas.openxmlformats.org/officeDocument/2006/relationships/image" Target="../media/image85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3" Type="http://schemas.openxmlformats.org/officeDocument/2006/relationships/hyperlink" Target="http://akaptur.com/blog/2014/08/02/the-cpython-peephole-optimizer-and-you/" TargetMode="External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hyperlink" Target="http://tech.oyster.com/save-ram-with-python-slots/" TargetMode="External"/><Relationship Id="rId1" Type="http://schemas.openxmlformats.org/officeDocument/2006/relationships/hyperlink" Target="https://pymotw.com/3/gc/" TargetMode="Externa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hyperlink" Target="https://rushter.com/blog/python-memory-managment/" TargetMode="External"/><Relationship Id="rId15" Type="http://schemas.openxmlformats.org/officeDocument/2006/relationships/image" Target="../media/image98.svg"/><Relationship Id="rId10" Type="http://schemas.openxmlformats.org/officeDocument/2006/relationships/image" Target="../media/image93.png"/><Relationship Id="rId4" Type="http://schemas.openxmlformats.org/officeDocument/2006/relationships/hyperlink" Target="https://docs.python.org/3/library/weakref.html" TargetMode="External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5.png"/><Relationship Id="rId3" Type="http://schemas.openxmlformats.org/officeDocument/2006/relationships/hyperlink" Target="https://www.youtube.com/watch?v=URNdRl97q_0" TargetMode="External"/><Relationship Id="rId7" Type="http://schemas.openxmlformats.org/officeDocument/2006/relationships/image" Target="../media/image81.png"/><Relationship Id="rId12" Type="http://schemas.openxmlformats.org/officeDocument/2006/relationships/hyperlink" Target="https://towardsdatascience.com/memory-management-in-python-6bea0c8aecc9" TargetMode="External"/><Relationship Id="rId17" Type="http://schemas.openxmlformats.org/officeDocument/2006/relationships/image" Target="../media/image88.svg"/><Relationship Id="rId2" Type="http://schemas.openxmlformats.org/officeDocument/2006/relationships/image" Target="../media/image78.svg"/><Relationship Id="rId16" Type="http://schemas.openxmlformats.org/officeDocument/2006/relationships/image" Target="../media/image87.png"/><Relationship Id="rId1" Type="http://schemas.openxmlformats.org/officeDocument/2006/relationships/image" Target="../media/image77.png"/><Relationship Id="rId6" Type="http://schemas.openxmlformats.org/officeDocument/2006/relationships/hyperlink" Target="https://www.youtube.com/watch?v=3pXquKQf2qk" TargetMode="External"/><Relationship Id="rId11" Type="http://schemas.openxmlformats.org/officeDocument/2006/relationships/image" Target="../media/image84.svg"/><Relationship Id="rId5" Type="http://schemas.openxmlformats.org/officeDocument/2006/relationships/image" Target="../media/image80.svg"/><Relationship Id="rId15" Type="http://schemas.openxmlformats.org/officeDocument/2006/relationships/hyperlink" Target="https://realpython.com/python-memory-management/" TargetMode="External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hyperlink" Target="https://docs.python.org/3/c-api/memory.html" TargetMode="External"/><Relationship Id="rId14" Type="http://schemas.openxmlformats.org/officeDocument/2006/relationships/image" Target="../media/image8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97.png"/><Relationship Id="rId3" Type="http://schemas.openxmlformats.org/officeDocument/2006/relationships/hyperlink" Target="https://pymotw.com/3/gc/" TargetMode="External"/><Relationship Id="rId7" Type="http://schemas.openxmlformats.org/officeDocument/2006/relationships/image" Target="../media/image93.png"/><Relationship Id="rId12" Type="http://schemas.openxmlformats.org/officeDocument/2006/relationships/hyperlink" Target="https://docs.python.org/3/library/weakref.html" TargetMode="External"/><Relationship Id="rId2" Type="http://schemas.openxmlformats.org/officeDocument/2006/relationships/image" Target="../media/image90.svg"/><Relationship Id="rId1" Type="http://schemas.openxmlformats.org/officeDocument/2006/relationships/image" Target="../media/image89.png"/><Relationship Id="rId6" Type="http://schemas.openxmlformats.org/officeDocument/2006/relationships/hyperlink" Target="http://tech.oyster.com/save-ram-with-python-slots/" TargetMode="External"/><Relationship Id="rId11" Type="http://schemas.openxmlformats.org/officeDocument/2006/relationships/image" Target="../media/image96.svg"/><Relationship Id="rId5" Type="http://schemas.openxmlformats.org/officeDocument/2006/relationships/image" Target="../media/image92.svg"/><Relationship Id="rId15" Type="http://schemas.openxmlformats.org/officeDocument/2006/relationships/hyperlink" Target="https://rushter.com/blog/python-memory-managment/" TargetMode="External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hyperlink" Target="http://akaptur.com/blog/2014/08/02/the-cpython-peephole-optimizer-and-you/" TargetMode="External"/><Relationship Id="rId14" Type="http://schemas.openxmlformats.org/officeDocument/2006/relationships/image" Target="../media/image9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A57EE6-4034-4CCB-9323-462684426BC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9B07A4-1370-43EE-9AEA-31BB8C6122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Point immutable objects (int / str) with same value to same memory location</a:t>
          </a:r>
        </a:p>
      </dgm:t>
    </dgm:pt>
    <dgm:pt modelId="{121A4047-22EB-41D7-8AF4-2FF3047BA914}" type="parTrans" cxnId="{E3387A27-C367-4B8D-B3FD-D446F691604B}">
      <dgm:prSet/>
      <dgm:spPr/>
      <dgm:t>
        <a:bodyPr/>
        <a:lstStyle/>
        <a:p>
          <a:endParaRPr lang="en-US"/>
        </a:p>
      </dgm:t>
    </dgm:pt>
    <dgm:pt modelId="{82A88EA5-F4C0-4059-AC8D-1AD2FC45EE8D}" type="sibTrans" cxnId="{E3387A27-C367-4B8D-B3FD-D446F691604B}">
      <dgm:prSet/>
      <dgm:spPr/>
      <dgm:t>
        <a:bodyPr/>
        <a:lstStyle/>
        <a:p>
          <a:endParaRPr lang="en-US"/>
        </a:p>
      </dgm:t>
    </dgm:pt>
    <dgm:pt modelId="{F3C2D1BE-D90F-4BB6-85FF-C6D1A8C8D0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 does this by default as Memory Optimization</a:t>
          </a:r>
        </a:p>
      </dgm:t>
    </dgm:pt>
    <dgm:pt modelId="{3693F53A-A07D-4B66-AEF8-F7F9906BC64C}" type="parTrans" cxnId="{52556ED4-8E92-4501-BF8F-E4209E53BCEF}">
      <dgm:prSet/>
      <dgm:spPr/>
      <dgm:t>
        <a:bodyPr/>
        <a:lstStyle/>
        <a:p>
          <a:endParaRPr lang="en-US"/>
        </a:p>
      </dgm:t>
    </dgm:pt>
    <dgm:pt modelId="{D2360273-25EB-4D7D-8C1D-7A4E573334D1}" type="sibTrans" cxnId="{52556ED4-8E92-4501-BF8F-E4209E53BCEF}">
      <dgm:prSet/>
      <dgm:spPr/>
      <dgm:t>
        <a:bodyPr/>
        <a:lstStyle/>
        <a:p>
          <a:endParaRPr lang="en-US"/>
        </a:p>
      </dgm:t>
    </dgm:pt>
    <dgm:pt modelId="{6528E9F7-7F22-4EDD-89E3-353D59C86B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But what if I want to intern some complex repetitive strings myself?</a:t>
          </a:r>
        </a:p>
      </dgm:t>
    </dgm:pt>
    <dgm:pt modelId="{5AB9DF61-2339-44E2-82C3-B08B5CEFABB8}" type="parTrans" cxnId="{D9D1C2A9-D316-4202-9622-26BF5B364007}">
      <dgm:prSet/>
      <dgm:spPr/>
      <dgm:t>
        <a:bodyPr/>
        <a:lstStyle/>
        <a:p>
          <a:endParaRPr lang="en-US"/>
        </a:p>
      </dgm:t>
    </dgm:pt>
    <dgm:pt modelId="{B5BCFA06-258F-4230-BB0C-D8D7F0FA441A}" type="sibTrans" cxnId="{D9D1C2A9-D316-4202-9622-26BF5B364007}">
      <dgm:prSet/>
      <dgm:spPr/>
      <dgm:t>
        <a:bodyPr/>
        <a:lstStyle/>
        <a:p>
          <a:endParaRPr lang="en-US"/>
        </a:p>
      </dgm:t>
    </dgm:pt>
    <dgm:pt modelId="{7F348A80-B540-40D3-A5F6-B30940CFC7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Python’s </a:t>
          </a:r>
          <a:r>
            <a:rPr lang="en-US" b="1" dirty="0"/>
            <a:t>sys</a:t>
          </a:r>
          <a:r>
            <a:rPr lang="en-US" dirty="0"/>
            <a:t> module has the .intern() function</a:t>
          </a:r>
        </a:p>
      </dgm:t>
    </dgm:pt>
    <dgm:pt modelId="{D19D15BB-0B33-4F8C-B76D-83473C54C51E}" type="parTrans" cxnId="{994517F3-BC17-428A-8053-12F39B3FA5D8}">
      <dgm:prSet/>
      <dgm:spPr/>
      <dgm:t>
        <a:bodyPr/>
        <a:lstStyle/>
        <a:p>
          <a:endParaRPr lang="en-US"/>
        </a:p>
      </dgm:t>
    </dgm:pt>
    <dgm:pt modelId="{FCB671D2-95E9-44FE-9B39-5BABA7D37920}" type="sibTrans" cxnId="{994517F3-BC17-428A-8053-12F39B3FA5D8}">
      <dgm:prSet/>
      <dgm:spPr/>
      <dgm:t>
        <a:bodyPr/>
        <a:lstStyle/>
        <a:p>
          <a:endParaRPr lang="en-US"/>
        </a:p>
      </dgm:t>
    </dgm:pt>
    <dgm:pt modelId="{2E2BA85C-6920-4485-892F-40E353146F06}" type="pres">
      <dgm:prSet presAssocID="{E3A57EE6-4034-4CCB-9323-462684426BCC}" presName="root" presStyleCnt="0">
        <dgm:presLayoutVars>
          <dgm:dir/>
          <dgm:resizeHandles val="exact"/>
        </dgm:presLayoutVars>
      </dgm:prSet>
      <dgm:spPr/>
    </dgm:pt>
    <dgm:pt modelId="{23F60B84-F7EE-4242-BCE4-398800A8F99D}" type="pres">
      <dgm:prSet presAssocID="{EB9B07A4-1370-43EE-9AEA-31BB8C6122C1}" presName="compNode" presStyleCnt="0"/>
      <dgm:spPr/>
    </dgm:pt>
    <dgm:pt modelId="{38886DC0-A832-4456-924E-9341F9D50317}" type="pres">
      <dgm:prSet presAssocID="{EB9B07A4-1370-43EE-9AEA-31BB8C6122C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8E5A61-062E-4814-896E-9079EF93F212}" type="pres">
      <dgm:prSet presAssocID="{EB9B07A4-1370-43EE-9AEA-31BB8C6122C1}" presName="spaceRect" presStyleCnt="0"/>
      <dgm:spPr/>
    </dgm:pt>
    <dgm:pt modelId="{95F0AA66-B77A-48A5-85BA-BBF8CEBB452B}" type="pres">
      <dgm:prSet presAssocID="{EB9B07A4-1370-43EE-9AEA-31BB8C6122C1}" presName="textRect" presStyleLbl="revTx" presStyleIdx="0" presStyleCnt="4">
        <dgm:presLayoutVars>
          <dgm:chMax val="1"/>
          <dgm:chPref val="1"/>
        </dgm:presLayoutVars>
      </dgm:prSet>
      <dgm:spPr/>
    </dgm:pt>
    <dgm:pt modelId="{FAE48515-44ED-4455-88B7-D2C4E72CEE02}" type="pres">
      <dgm:prSet presAssocID="{82A88EA5-F4C0-4059-AC8D-1AD2FC45EE8D}" presName="sibTrans" presStyleCnt="0"/>
      <dgm:spPr/>
    </dgm:pt>
    <dgm:pt modelId="{E1276840-2324-42EF-B87A-00CA249CC241}" type="pres">
      <dgm:prSet presAssocID="{F3C2D1BE-D90F-4BB6-85FF-C6D1A8C8D023}" presName="compNode" presStyleCnt="0"/>
      <dgm:spPr/>
    </dgm:pt>
    <dgm:pt modelId="{991E29A5-204B-4D99-9485-823C39176310}" type="pres">
      <dgm:prSet presAssocID="{F3C2D1BE-D90F-4BB6-85FF-C6D1A8C8D02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5BB0598-6A35-4E01-9F77-C0E7C57D953D}" type="pres">
      <dgm:prSet presAssocID="{F3C2D1BE-D90F-4BB6-85FF-C6D1A8C8D023}" presName="spaceRect" presStyleCnt="0"/>
      <dgm:spPr/>
    </dgm:pt>
    <dgm:pt modelId="{4D8FBA50-F998-4B39-8745-A4EC4249BD6D}" type="pres">
      <dgm:prSet presAssocID="{F3C2D1BE-D90F-4BB6-85FF-C6D1A8C8D023}" presName="textRect" presStyleLbl="revTx" presStyleIdx="1" presStyleCnt="4">
        <dgm:presLayoutVars>
          <dgm:chMax val="1"/>
          <dgm:chPref val="1"/>
        </dgm:presLayoutVars>
      </dgm:prSet>
      <dgm:spPr/>
    </dgm:pt>
    <dgm:pt modelId="{C9B85057-1B08-4C6C-AA14-BA6C0F5C2DBA}" type="pres">
      <dgm:prSet presAssocID="{D2360273-25EB-4D7D-8C1D-7A4E573334D1}" presName="sibTrans" presStyleCnt="0"/>
      <dgm:spPr/>
    </dgm:pt>
    <dgm:pt modelId="{A87276D2-4C71-4D86-8B09-A40B5C951D5D}" type="pres">
      <dgm:prSet presAssocID="{6528E9F7-7F22-4EDD-89E3-353D59C86BE0}" presName="compNode" presStyleCnt="0"/>
      <dgm:spPr/>
    </dgm:pt>
    <dgm:pt modelId="{A5802926-F38D-46E5-BAF9-0BE60152BF64}" type="pres">
      <dgm:prSet presAssocID="{6528E9F7-7F22-4EDD-89E3-353D59C86B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CE646A21-AA78-4EA6-ABA6-66D72F5C731A}" type="pres">
      <dgm:prSet presAssocID="{6528E9F7-7F22-4EDD-89E3-353D59C86BE0}" presName="spaceRect" presStyleCnt="0"/>
      <dgm:spPr/>
    </dgm:pt>
    <dgm:pt modelId="{7E560BD3-90A4-4E33-8EBA-D1A8DF1B53A8}" type="pres">
      <dgm:prSet presAssocID="{6528E9F7-7F22-4EDD-89E3-353D59C86BE0}" presName="textRect" presStyleLbl="revTx" presStyleIdx="2" presStyleCnt="4">
        <dgm:presLayoutVars>
          <dgm:chMax val="1"/>
          <dgm:chPref val="1"/>
        </dgm:presLayoutVars>
      </dgm:prSet>
      <dgm:spPr/>
    </dgm:pt>
    <dgm:pt modelId="{D6B88B0C-0E03-4B2A-A19B-C3C43DBA4A8B}" type="pres">
      <dgm:prSet presAssocID="{B5BCFA06-258F-4230-BB0C-D8D7F0FA441A}" presName="sibTrans" presStyleCnt="0"/>
      <dgm:spPr/>
    </dgm:pt>
    <dgm:pt modelId="{22C2A9A2-97AC-45A7-A6F0-8678F9333A0B}" type="pres">
      <dgm:prSet presAssocID="{7F348A80-B540-40D3-A5F6-B30940CFC7B9}" presName="compNode" presStyleCnt="0"/>
      <dgm:spPr/>
    </dgm:pt>
    <dgm:pt modelId="{16B33703-9720-4C96-B66D-B649173A0629}" type="pres">
      <dgm:prSet presAssocID="{7F348A80-B540-40D3-A5F6-B30940CFC7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63E736F9-67FC-4218-B15E-732E4AD73101}" type="pres">
      <dgm:prSet presAssocID="{7F348A80-B540-40D3-A5F6-B30940CFC7B9}" presName="spaceRect" presStyleCnt="0"/>
      <dgm:spPr/>
    </dgm:pt>
    <dgm:pt modelId="{B424C32A-5E3D-4DE5-8FED-F52267D11BDD}" type="pres">
      <dgm:prSet presAssocID="{7F348A80-B540-40D3-A5F6-B30940CFC7B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B8DA003-AD20-4E4D-A157-8DAAE98D32CB}" type="presOf" srcId="{6528E9F7-7F22-4EDD-89E3-353D59C86BE0}" destId="{7E560BD3-90A4-4E33-8EBA-D1A8DF1B53A8}" srcOrd="0" destOrd="0" presId="urn:microsoft.com/office/officeart/2018/2/layout/IconLabelList"/>
    <dgm:cxn modelId="{2FD2B805-9962-CF43-AD16-84405F0C9868}" type="presOf" srcId="{E3A57EE6-4034-4CCB-9323-462684426BCC}" destId="{2E2BA85C-6920-4485-892F-40E353146F06}" srcOrd="0" destOrd="0" presId="urn:microsoft.com/office/officeart/2018/2/layout/IconLabelList"/>
    <dgm:cxn modelId="{E3387A27-C367-4B8D-B3FD-D446F691604B}" srcId="{E3A57EE6-4034-4CCB-9323-462684426BCC}" destId="{EB9B07A4-1370-43EE-9AEA-31BB8C6122C1}" srcOrd="0" destOrd="0" parTransId="{121A4047-22EB-41D7-8AF4-2FF3047BA914}" sibTransId="{82A88EA5-F4C0-4059-AC8D-1AD2FC45EE8D}"/>
    <dgm:cxn modelId="{2422C55E-0BE2-9545-BFA1-0A68C8E71349}" type="presOf" srcId="{7F348A80-B540-40D3-A5F6-B30940CFC7B9}" destId="{B424C32A-5E3D-4DE5-8FED-F52267D11BDD}" srcOrd="0" destOrd="0" presId="urn:microsoft.com/office/officeart/2018/2/layout/IconLabelList"/>
    <dgm:cxn modelId="{492FA360-8FAD-F447-8019-3C751AD90E21}" type="presOf" srcId="{F3C2D1BE-D90F-4BB6-85FF-C6D1A8C8D023}" destId="{4D8FBA50-F998-4B39-8745-A4EC4249BD6D}" srcOrd="0" destOrd="0" presId="urn:microsoft.com/office/officeart/2018/2/layout/IconLabelList"/>
    <dgm:cxn modelId="{D9D1C2A9-D316-4202-9622-26BF5B364007}" srcId="{E3A57EE6-4034-4CCB-9323-462684426BCC}" destId="{6528E9F7-7F22-4EDD-89E3-353D59C86BE0}" srcOrd="2" destOrd="0" parTransId="{5AB9DF61-2339-44E2-82C3-B08B5CEFABB8}" sibTransId="{B5BCFA06-258F-4230-BB0C-D8D7F0FA441A}"/>
    <dgm:cxn modelId="{DA71EDCB-0324-5342-A2CF-CE586F2CD43D}" type="presOf" srcId="{EB9B07A4-1370-43EE-9AEA-31BB8C6122C1}" destId="{95F0AA66-B77A-48A5-85BA-BBF8CEBB452B}" srcOrd="0" destOrd="0" presId="urn:microsoft.com/office/officeart/2018/2/layout/IconLabelList"/>
    <dgm:cxn modelId="{52556ED4-8E92-4501-BF8F-E4209E53BCEF}" srcId="{E3A57EE6-4034-4CCB-9323-462684426BCC}" destId="{F3C2D1BE-D90F-4BB6-85FF-C6D1A8C8D023}" srcOrd="1" destOrd="0" parTransId="{3693F53A-A07D-4B66-AEF8-F7F9906BC64C}" sibTransId="{D2360273-25EB-4D7D-8C1D-7A4E573334D1}"/>
    <dgm:cxn modelId="{994517F3-BC17-428A-8053-12F39B3FA5D8}" srcId="{E3A57EE6-4034-4CCB-9323-462684426BCC}" destId="{7F348A80-B540-40D3-A5F6-B30940CFC7B9}" srcOrd="3" destOrd="0" parTransId="{D19D15BB-0B33-4F8C-B76D-83473C54C51E}" sibTransId="{FCB671D2-95E9-44FE-9B39-5BABA7D37920}"/>
    <dgm:cxn modelId="{F972E9DB-BB7D-6E45-89EF-BBCE62CE3EB8}" type="presParOf" srcId="{2E2BA85C-6920-4485-892F-40E353146F06}" destId="{23F60B84-F7EE-4242-BCE4-398800A8F99D}" srcOrd="0" destOrd="0" presId="urn:microsoft.com/office/officeart/2018/2/layout/IconLabelList"/>
    <dgm:cxn modelId="{842730EC-BEE4-B241-85F0-800D760A6B88}" type="presParOf" srcId="{23F60B84-F7EE-4242-BCE4-398800A8F99D}" destId="{38886DC0-A832-4456-924E-9341F9D50317}" srcOrd="0" destOrd="0" presId="urn:microsoft.com/office/officeart/2018/2/layout/IconLabelList"/>
    <dgm:cxn modelId="{D45CC396-1159-4543-B513-0DD42FCB1E96}" type="presParOf" srcId="{23F60B84-F7EE-4242-BCE4-398800A8F99D}" destId="{6C8E5A61-062E-4814-896E-9079EF93F212}" srcOrd="1" destOrd="0" presId="urn:microsoft.com/office/officeart/2018/2/layout/IconLabelList"/>
    <dgm:cxn modelId="{5817A9B9-BCC7-274D-BE88-18F4692E7D19}" type="presParOf" srcId="{23F60B84-F7EE-4242-BCE4-398800A8F99D}" destId="{95F0AA66-B77A-48A5-85BA-BBF8CEBB452B}" srcOrd="2" destOrd="0" presId="urn:microsoft.com/office/officeart/2018/2/layout/IconLabelList"/>
    <dgm:cxn modelId="{0444FE66-ACC7-704E-A388-4500E5169EB9}" type="presParOf" srcId="{2E2BA85C-6920-4485-892F-40E353146F06}" destId="{FAE48515-44ED-4455-88B7-D2C4E72CEE02}" srcOrd="1" destOrd="0" presId="urn:microsoft.com/office/officeart/2018/2/layout/IconLabelList"/>
    <dgm:cxn modelId="{C00C014B-DB4B-2C48-9F13-17E1FC63E0AA}" type="presParOf" srcId="{2E2BA85C-6920-4485-892F-40E353146F06}" destId="{E1276840-2324-42EF-B87A-00CA249CC241}" srcOrd="2" destOrd="0" presId="urn:microsoft.com/office/officeart/2018/2/layout/IconLabelList"/>
    <dgm:cxn modelId="{C4607F06-E874-AC41-AB47-AA6540A87FCB}" type="presParOf" srcId="{E1276840-2324-42EF-B87A-00CA249CC241}" destId="{991E29A5-204B-4D99-9485-823C39176310}" srcOrd="0" destOrd="0" presId="urn:microsoft.com/office/officeart/2018/2/layout/IconLabelList"/>
    <dgm:cxn modelId="{1FD205F1-F674-F841-B97E-A787174AE144}" type="presParOf" srcId="{E1276840-2324-42EF-B87A-00CA249CC241}" destId="{B5BB0598-6A35-4E01-9F77-C0E7C57D953D}" srcOrd="1" destOrd="0" presId="urn:microsoft.com/office/officeart/2018/2/layout/IconLabelList"/>
    <dgm:cxn modelId="{F9669241-7918-8844-A3AA-CEC7C07DCBBD}" type="presParOf" srcId="{E1276840-2324-42EF-B87A-00CA249CC241}" destId="{4D8FBA50-F998-4B39-8745-A4EC4249BD6D}" srcOrd="2" destOrd="0" presId="urn:microsoft.com/office/officeart/2018/2/layout/IconLabelList"/>
    <dgm:cxn modelId="{20D2F658-8597-6544-9F19-A7E29C6254E5}" type="presParOf" srcId="{2E2BA85C-6920-4485-892F-40E353146F06}" destId="{C9B85057-1B08-4C6C-AA14-BA6C0F5C2DBA}" srcOrd="3" destOrd="0" presId="urn:microsoft.com/office/officeart/2018/2/layout/IconLabelList"/>
    <dgm:cxn modelId="{9D8AFF31-EFFC-3847-B446-3157855672D2}" type="presParOf" srcId="{2E2BA85C-6920-4485-892F-40E353146F06}" destId="{A87276D2-4C71-4D86-8B09-A40B5C951D5D}" srcOrd="4" destOrd="0" presId="urn:microsoft.com/office/officeart/2018/2/layout/IconLabelList"/>
    <dgm:cxn modelId="{C6DC6A6D-67CB-C941-8F38-88B82265D4EF}" type="presParOf" srcId="{A87276D2-4C71-4D86-8B09-A40B5C951D5D}" destId="{A5802926-F38D-46E5-BAF9-0BE60152BF64}" srcOrd="0" destOrd="0" presId="urn:microsoft.com/office/officeart/2018/2/layout/IconLabelList"/>
    <dgm:cxn modelId="{8C4BC874-27D8-E446-B340-A369F4BD54F1}" type="presParOf" srcId="{A87276D2-4C71-4D86-8B09-A40B5C951D5D}" destId="{CE646A21-AA78-4EA6-ABA6-66D72F5C731A}" srcOrd="1" destOrd="0" presId="urn:microsoft.com/office/officeart/2018/2/layout/IconLabelList"/>
    <dgm:cxn modelId="{5E792777-C045-0D49-A896-B420FD096D1B}" type="presParOf" srcId="{A87276D2-4C71-4D86-8B09-A40B5C951D5D}" destId="{7E560BD3-90A4-4E33-8EBA-D1A8DF1B53A8}" srcOrd="2" destOrd="0" presId="urn:microsoft.com/office/officeart/2018/2/layout/IconLabelList"/>
    <dgm:cxn modelId="{47FC0B23-967E-9042-BE9A-9A5EBB9DB1F3}" type="presParOf" srcId="{2E2BA85C-6920-4485-892F-40E353146F06}" destId="{D6B88B0C-0E03-4B2A-A19B-C3C43DBA4A8B}" srcOrd="5" destOrd="0" presId="urn:microsoft.com/office/officeart/2018/2/layout/IconLabelList"/>
    <dgm:cxn modelId="{1EE96E54-9546-3943-8F0C-1A1D497A6AAE}" type="presParOf" srcId="{2E2BA85C-6920-4485-892F-40E353146F06}" destId="{22C2A9A2-97AC-45A7-A6F0-8678F9333A0B}" srcOrd="6" destOrd="0" presId="urn:microsoft.com/office/officeart/2018/2/layout/IconLabelList"/>
    <dgm:cxn modelId="{23B2309E-CC53-EE42-B2FA-C9CAFF7572FD}" type="presParOf" srcId="{22C2A9A2-97AC-45A7-A6F0-8678F9333A0B}" destId="{16B33703-9720-4C96-B66D-B649173A0629}" srcOrd="0" destOrd="0" presId="urn:microsoft.com/office/officeart/2018/2/layout/IconLabelList"/>
    <dgm:cxn modelId="{1A00DD49-9832-1643-90A7-97D567267121}" type="presParOf" srcId="{22C2A9A2-97AC-45A7-A6F0-8678F9333A0B}" destId="{63E736F9-67FC-4218-B15E-732E4AD73101}" srcOrd="1" destOrd="0" presId="urn:microsoft.com/office/officeart/2018/2/layout/IconLabelList"/>
    <dgm:cxn modelId="{19F1ADFE-076D-F34E-A5CA-A614181356D8}" type="presParOf" srcId="{22C2A9A2-97AC-45A7-A6F0-8678F9333A0B}" destId="{B424C32A-5E3D-4DE5-8FED-F52267D11B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5E7D60-9BA6-4748-8A95-93001D25697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07D0CE7-3BE0-4E7F-9711-EE8EF231423A}">
      <dgm:prSet/>
      <dgm:spPr/>
      <dgm:t>
        <a:bodyPr/>
        <a:lstStyle/>
        <a:p>
          <a:pPr>
            <a:defRPr b="1"/>
          </a:pPr>
          <a:r>
            <a:rPr lang="en-US"/>
            <a:t>Add or remove references</a:t>
          </a:r>
        </a:p>
      </dgm:t>
    </dgm:pt>
    <dgm:pt modelId="{02DFA613-4142-48BC-8331-5A62A5FCB6A6}" type="parTrans" cxnId="{67B45C5D-5623-4F97-825A-D991215E4DAD}">
      <dgm:prSet/>
      <dgm:spPr/>
      <dgm:t>
        <a:bodyPr/>
        <a:lstStyle/>
        <a:p>
          <a:endParaRPr lang="en-US"/>
        </a:p>
      </dgm:t>
    </dgm:pt>
    <dgm:pt modelId="{CC737934-7D7D-45F2-A9D3-5FC565A0D9A5}" type="sibTrans" cxnId="{67B45C5D-5623-4F97-825A-D991215E4DAD}">
      <dgm:prSet/>
      <dgm:spPr/>
      <dgm:t>
        <a:bodyPr/>
        <a:lstStyle/>
        <a:p>
          <a:endParaRPr lang="en-US"/>
        </a:p>
      </dgm:t>
    </dgm:pt>
    <dgm:pt modelId="{51409CE0-8FDF-47FE-B413-A2DA2F8B5BF4}">
      <dgm:prSet/>
      <dgm:spPr/>
      <dgm:t>
        <a:bodyPr/>
        <a:lstStyle/>
        <a:p>
          <a:pPr>
            <a:defRPr b="1"/>
          </a:pPr>
          <a:r>
            <a:rPr lang="en-US"/>
            <a:t>Remove the object from memory when the refcount reaches 0</a:t>
          </a:r>
        </a:p>
      </dgm:t>
    </dgm:pt>
    <dgm:pt modelId="{AFF8E992-045C-46E6-B4B0-D9DD35D794F6}" type="parTrans" cxnId="{48199D2F-5B6E-4DC8-8CBF-280BD69DF2C4}">
      <dgm:prSet/>
      <dgm:spPr/>
      <dgm:t>
        <a:bodyPr/>
        <a:lstStyle/>
        <a:p>
          <a:endParaRPr lang="en-US"/>
        </a:p>
      </dgm:t>
    </dgm:pt>
    <dgm:pt modelId="{51776CD7-4607-4E83-B5C0-760B7480E4DF}" type="sibTrans" cxnId="{48199D2F-5B6E-4DC8-8CBF-280BD69DF2C4}">
      <dgm:prSet/>
      <dgm:spPr/>
      <dgm:t>
        <a:bodyPr/>
        <a:lstStyle/>
        <a:p>
          <a:endParaRPr lang="en-US"/>
        </a:p>
      </dgm:t>
    </dgm:pt>
    <dgm:pt modelId="{086E2F73-EBB9-4C46-B14A-4DA75438ED1C}">
      <dgm:prSet/>
      <dgm:spPr/>
      <dgm:t>
        <a:bodyPr/>
        <a:lstStyle/>
        <a:p>
          <a:pPr>
            <a:defRPr b="1"/>
          </a:pPr>
          <a:r>
            <a:rPr lang="en-US"/>
            <a:t>Does that only remove that object – No</a:t>
          </a:r>
        </a:p>
      </dgm:t>
    </dgm:pt>
    <dgm:pt modelId="{47616DF1-DACE-432C-B866-0ACCCB22BB06}" type="parTrans" cxnId="{DC0FABD0-A55A-4259-9292-677FC037C6BA}">
      <dgm:prSet/>
      <dgm:spPr/>
      <dgm:t>
        <a:bodyPr/>
        <a:lstStyle/>
        <a:p>
          <a:endParaRPr lang="en-US"/>
        </a:p>
      </dgm:t>
    </dgm:pt>
    <dgm:pt modelId="{71A8B238-3A04-42FF-AA7D-9E27B90F2DF0}" type="sibTrans" cxnId="{DC0FABD0-A55A-4259-9292-677FC037C6BA}">
      <dgm:prSet/>
      <dgm:spPr/>
      <dgm:t>
        <a:bodyPr/>
        <a:lstStyle/>
        <a:p>
          <a:endParaRPr lang="en-US"/>
        </a:p>
      </dgm:t>
    </dgm:pt>
    <dgm:pt modelId="{62D945F9-E39E-4D21-A2B7-183FEB6385C2}">
      <dgm:prSet/>
      <dgm:spPr/>
      <dgm:t>
        <a:bodyPr/>
        <a:lstStyle/>
        <a:p>
          <a:pPr>
            <a:defRPr b="1"/>
          </a:pPr>
          <a:r>
            <a:rPr lang="en-US"/>
            <a:t>Cascading effect</a:t>
          </a:r>
        </a:p>
      </dgm:t>
    </dgm:pt>
    <dgm:pt modelId="{4F6CAAA0-B7EE-4D60-8444-69248CC9D47C}" type="parTrans" cxnId="{59692DD1-263D-4B08-AAE0-8A3ABCA88EA7}">
      <dgm:prSet/>
      <dgm:spPr/>
      <dgm:t>
        <a:bodyPr/>
        <a:lstStyle/>
        <a:p>
          <a:endParaRPr lang="en-US"/>
        </a:p>
      </dgm:t>
    </dgm:pt>
    <dgm:pt modelId="{D06393E3-8680-4B94-AF27-AFC9F65D8FE1}" type="sibTrans" cxnId="{59692DD1-263D-4B08-AAE0-8A3ABCA88EA7}">
      <dgm:prSet/>
      <dgm:spPr/>
      <dgm:t>
        <a:bodyPr/>
        <a:lstStyle/>
        <a:p>
          <a:endParaRPr lang="en-US"/>
        </a:p>
      </dgm:t>
    </dgm:pt>
    <dgm:pt modelId="{6AED2744-5F2B-47BB-8DD8-B6BFCBEE16F5}">
      <dgm:prSet/>
      <dgm:spPr/>
      <dgm:t>
        <a:bodyPr/>
        <a:lstStyle/>
        <a:p>
          <a:r>
            <a:rPr lang="en-US"/>
            <a:t>decrease ref count of any object the deleted object was pointing to</a:t>
          </a:r>
        </a:p>
      </dgm:t>
    </dgm:pt>
    <dgm:pt modelId="{5D15BD67-E576-42CB-873A-AAB1A5729E73}" type="parTrans" cxnId="{601068F9-DC81-44EC-977F-EC1BB1057FE4}">
      <dgm:prSet/>
      <dgm:spPr/>
      <dgm:t>
        <a:bodyPr/>
        <a:lstStyle/>
        <a:p>
          <a:endParaRPr lang="en-US"/>
        </a:p>
      </dgm:t>
    </dgm:pt>
    <dgm:pt modelId="{4C38BDF9-37BB-4F46-BBD5-96E15950987F}" type="sibTrans" cxnId="{601068F9-DC81-44EC-977F-EC1BB1057FE4}">
      <dgm:prSet/>
      <dgm:spPr/>
      <dgm:t>
        <a:bodyPr/>
        <a:lstStyle/>
        <a:p>
          <a:endParaRPr lang="en-US"/>
        </a:p>
      </dgm:t>
    </dgm:pt>
    <dgm:pt modelId="{EBA99CBF-37D6-4AD4-A356-B9B7DDB3DAFB}" type="pres">
      <dgm:prSet presAssocID="{EB5E7D60-9BA6-4748-8A95-93001D25697E}" presName="root" presStyleCnt="0">
        <dgm:presLayoutVars>
          <dgm:dir/>
          <dgm:resizeHandles val="exact"/>
        </dgm:presLayoutVars>
      </dgm:prSet>
      <dgm:spPr/>
    </dgm:pt>
    <dgm:pt modelId="{D60C6744-5443-4701-BF06-DBAC84267686}" type="pres">
      <dgm:prSet presAssocID="{607D0CE7-3BE0-4E7F-9711-EE8EF231423A}" presName="compNode" presStyleCnt="0"/>
      <dgm:spPr/>
    </dgm:pt>
    <dgm:pt modelId="{CDA3B1A7-08D7-437D-BF93-7442A05B21A1}" type="pres">
      <dgm:prSet presAssocID="{607D0CE7-3BE0-4E7F-9711-EE8EF231423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07D8555F-FBC3-49A8-8320-9733FADBCFC8}" type="pres">
      <dgm:prSet presAssocID="{607D0CE7-3BE0-4E7F-9711-EE8EF231423A}" presName="iconSpace" presStyleCnt="0"/>
      <dgm:spPr/>
    </dgm:pt>
    <dgm:pt modelId="{7118A261-DA3C-49D1-B59C-986EE9E35401}" type="pres">
      <dgm:prSet presAssocID="{607D0CE7-3BE0-4E7F-9711-EE8EF231423A}" presName="parTx" presStyleLbl="revTx" presStyleIdx="0" presStyleCnt="8">
        <dgm:presLayoutVars>
          <dgm:chMax val="0"/>
          <dgm:chPref val="0"/>
        </dgm:presLayoutVars>
      </dgm:prSet>
      <dgm:spPr/>
    </dgm:pt>
    <dgm:pt modelId="{30CD3FA1-FD0E-4539-91A8-71AC3FD9D73E}" type="pres">
      <dgm:prSet presAssocID="{607D0CE7-3BE0-4E7F-9711-EE8EF231423A}" presName="txSpace" presStyleCnt="0"/>
      <dgm:spPr/>
    </dgm:pt>
    <dgm:pt modelId="{7A497D82-674D-4100-AAAD-6AB01781A7E3}" type="pres">
      <dgm:prSet presAssocID="{607D0CE7-3BE0-4E7F-9711-EE8EF231423A}" presName="desTx" presStyleLbl="revTx" presStyleIdx="1" presStyleCnt="8">
        <dgm:presLayoutVars/>
      </dgm:prSet>
      <dgm:spPr/>
    </dgm:pt>
    <dgm:pt modelId="{B5C3F573-C97D-4106-8D23-6FECA86B4673}" type="pres">
      <dgm:prSet presAssocID="{CC737934-7D7D-45F2-A9D3-5FC565A0D9A5}" presName="sibTrans" presStyleCnt="0"/>
      <dgm:spPr/>
    </dgm:pt>
    <dgm:pt modelId="{463C67CA-4B30-4E77-9F3B-5FA6F292204C}" type="pres">
      <dgm:prSet presAssocID="{51409CE0-8FDF-47FE-B413-A2DA2F8B5BF4}" presName="compNode" presStyleCnt="0"/>
      <dgm:spPr/>
    </dgm:pt>
    <dgm:pt modelId="{E0608E1D-09E3-4C9A-87BD-F59A1E1A8FB9}" type="pres">
      <dgm:prSet presAssocID="{51409CE0-8FDF-47FE-B413-A2DA2F8B5B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CB5832D4-AAB4-4C20-81B4-5BA2789244A8}" type="pres">
      <dgm:prSet presAssocID="{51409CE0-8FDF-47FE-B413-A2DA2F8B5BF4}" presName="iconSpace" presStyleCnt="0"/>
      <dgm:spPr/>
    </dgm:pt>
    <dgm:pt modelId="{A10BFE31-240A-41A7-8B2F-AEA3A9E004CC}" type="pres">
      <dgm:prSet presAssocID="{51409CE0-8FDF-47FE-B413-A2DA2F8B5BF4}" presName="parTx" presStyleLbl="revTx" presStyleIdx="2" presStyleCnt="8">
        <dgm:presLayoutVars>
          <dgm:chMax val="0"/>
          <dgm:chPref val="0"/>
        </dgm:presLayoutVars>
      </dgm:prSet>
      <dgm:spPr/>
    </dgm:pt>
    <dgm:pt modelId="{BAF8E459-359F-4CB8-8F6E-D609379B9E56}" type="pres">
      <dgm:prSet presAssocID="{51409CE0-8FDF-47FE-B413-A2DA2F8B5BF4}" presName="txSpace" presStyleCnt="0"/>
      <dgm:spPr/>
    </dgm:pt>
    <dgm:pt modelId="{B7A5CB09-DE95-469D-BAA5-357BF2CE2C48}" type="pres">
      <dgm:prSet presAssocID="{51409CE0-8FDF-47FE-B413-A2DA2F8B5BF4}" presName="desTx" presStyleLbl="revTx" presStyleIdx="3" presStyleCnt="8">
        <dgm:presLayoutVars/>
      </dgm:prSet>
      <dgm:spPr/>
    </dgm:pt>
    <dgm:pt modelId="{8F5202EC-37F4-438C-8F8E-DE7451FCAD29}" type="pres">
      <dgm:prSet presAssocID="{51776CD7-4607-4E83-B5C0-760B7480E4DF}" presName="sibTrans" presStyleCnt="0"/>
      <dgm:spPr/>
    </dgm:pt>
    <dgm:pt modelId="{5C42AF1F-5959-4D0E-8C20-AA09F608F7ED}" type="pres">
      <dgm:prSet presAssocID="{086E2F73-EBB9-4C46-B14A-4DA75438ED1C}" presName="compNode" presStyleCnt="0"/>
      <dgm:spPr/>
    </dgm:pt>
    <dgm:pt modelId="{25368498-D7D2-4B5E-B8C0-2687C98D5D17}" type="pres">
      <dgm:prSet presAssocID="{086E2F73-EBB9-4C46-B14A-4DA75438ED1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84B6822D-6AFE-4B6C-9AA0-63E721A9A9E7}" type="pres">
      <dgm:prSet presAssocID="{086E2F73-EBB9-4C46-B14A-4DA75438ED1C}" presName="iconSpace" presStyleCnt="0"/>
      <dgm:spPr/>
    </dgm:pt>
    <dgm:pt modelId="{458F805E-A32B-44E6-8BA6-9A21B7C1A1C3}" type="pres">
      <dgm:prSet presAssocID="{086E2F73-EBB9-4C46-B14A-4DA75438ED1C}" presName="parTx" presStyleLbl="revTx" presStyleIdx="4" presStyleCnt="8">
        <dgm:presLayoutVars>
          <dgm:chMax val="0"/>
          <dgm:chPref val="0"/>
        </dgm:presLayoutVars>
      </dgm:prSet>
      <dgm:spPr/>
    </dgm:pt>
    <dgm:pt modelId="{10EEE5C4-99A5-4F0E-B603-62D1F8A100A1}" type="pres">
      <dgm:prSet presAssocID="{086E2F73-EBB9-4C46-B14A-4DA75438ED1C}" presName="txSpace" presStyleCnt="0"/>
      <dgm:spPr/>
    </dgm:pt>
    <dgm:pt modelId="{5CC9EB43-8C1F-4BB8-A2F6-0FE262AF82FB}" type="pres">
      <dgm:prSet presAssocID="{086E2F73-EBB9-4C46-B14A-4DA75438ED1C}" presName="desTx" presStyleLbl="revTx" presStyleIdx="5" presStyleCnt="8">
        <dgm:presLayoutVars/>
      </dgm:prSet>
      <dgm:spPr/>
    </dgm:pt>
    <dgm:pt modelId="{7C8CC719-3AF3-421B-89D7-F40E4EB6155E}" type="pres">
      <dgm:prSet presAssocID="{71A8B238-3A04-42FF-AA7D-9E27B90F2DF0}" presName="sibTrans" presStyleCnt="0"/>
      <dgm:spPr/>
    </dgm:pt>
    <dgm:pt modelId="{BACEA87D-1BD4-4937-AEBD-2AA1AF8841CF}" type="pres">
      <dgm:prSet presAssocID="{62D945F9-E39E-4D21-A2B7-183FEB6385C2}" presName="compNode" presStyleCnt="0"/>
      <dgm:spPr/>
    </dgm:pt>
    <dgm:pt modelId="{CB892A8F-D2F9-462F-AABB-F95A9E6A2E58}" type="pres">
      <dgm:prSet presAssocID="{62D945F9-E39E-4D21-A2B7-183FEB6385C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4656A74E-DDC0-48CD-8B8E-318CC2A60791}" type="pres">
      <dgm:prSet presAssocID="{62D945F9-E39E-4D21-A2B7-183FEB6385C2}" presName="iconSpace" presStyleCnt="0"/>
      <dgm:spPr/>
    </dgm:pt>
    <dgm:pt modelId="{70011ED1-F9D2-46E4-88AD-103642EF818F}" type="pres">
      <dgm:prSet presAssocID="{62D945F9-E39E-4D21-A2B7-183FEB6385C2}" presName="parTx" presStyleLbl="revTx" presStyleIdx="6" presStyleCnt="8">
        <dgm:presLayoutVars>
          <dgm:chMax val="0"/>
          <dgm:chPref val="0"/>
        </dgm:presLayoutVars>
      </dgm:prSet>
      <dgm:spPr/>
    </dgm:pt>
    <dgm:pt modelId="{F849C549-8528-41F0-BC0F-E701FF5F8BEC}" type="pres">
      <dgm:prSet presAssocID="{62D945F9-E39E-4D21-A2B7-183FEB6385C2}" presName="txSpace" presStyleCnt="0"/>
      <dgm:spPr/>
    </dgm:pt>
    <dgm:pt modelId="{5C7BFB9B-4C6D-4E78-AAED-D06281D9281E}" type="pres">
      <dgm:prSet presAssocID="{62D945F9-E39E-4D21-A2B7-183FEB6385C2}" presName="desTx" presStyleLbl="revTx" presStyleIdx="7" presStyleCnt="8">
        <dgm:presLayoutVars/>
      </dgm:prSet>
      <dgm:spPr/>
    </dgm:pt>
  </dgm:ptLst>
  <dgm:cxnLst>
    <dgm:cxn modelId="{7C15C50A-3EDC-43B0-AAC8-30EFBC95FD8A}" type="presOf" srcId="{607D0CE7-3BE0-4E7F-9711-EE8EF231423A}" destId="{7118A261-DA3C-49D1-B59C-986EE9E35401}" srcOrd="0" destOrd="0" presId="urn:microsoft.com/office/officeart/2018/2/layout/IconLabelDescriptionList"/>
    <dgm:cxn modelId="{48199D2F-5B6E-4DC8-8CBF-280BD69DF2C4}" srcId="{EB5E7D60-9BA6-4748-8A95-93001D25697E}" destId="{51409CE0-8FDF-47FE-B413-A2DA2F8B5BF4}" srcOrd="1" destOrd="0" parTransId="{AFF8E992-045C-46E6-B4B0-D9DD35D794F6}" sibTransId="{51776CD7-4607-4E83-B5C0-760B7480E4DF}"/>
    <dgm:cxn modelId="{67B45C5D-5623-4F97-825A-D991215E4DAD}" srcId="{EB5E7D60-9BA6-4748-8A95-93001D25697E}" destId="{607D0CE7-3BE0-4E7F-9711-EE8EF231423A}" srcOrd="0" destOrd="0" parTransId="{02DFA613-4142-48BC-8331-5A62A5FCB6A6}" sibTransId="{CC737934-7D7D-45F2-A9D3-5FC565A0D9A5}"/>
    <dgm:cxn modelId="{0F620376-BA0F-45AD-9781-9087F8801BA0}" type="presOf" srcId="{6AED2744-5F2B-47BB-8DD8-B6BFCBEE16F5}" destId="{5C7BFB9B-4C6D-4E78-AAED-D06281D9281E}" srcOrd="0" destOrd="0" presId="urn:microsoft.com/office/officeart/2018/2/layout/IconLabelDescriptionList"/>
    <dgm:cxn modelId="{98390A89-E71E-4E11-A9D5-D52CB8C1A2CB}" type="presOf" srcId="{086E2F73-EBB9-4C46-B14A-4DA75438ED1C}" destId="{458F805E-A32B-44E6-8BA6-9A21B7C1A1C3}" srcOrd="0" destOrd="0" presId="urn:microsoft.com/office/officeart/2018/2/layout/IconLabelDescriptionList"/>
    <dgm:cxn modelId="{CD7B1D9F-1AE1-41C0-B606-33EA701F6882}" type="presOf" srcId="{62D945F9-E39E-4D21-A2B7-183FEB6385C2}" destId="{70011ED1-F9D2-46E4-88AD-103642EF818F}" srcOrd="0" destOrd="0" presId="urn:microsoft.com/office/officeart/2018/2/layout/IconLabelDescriptionList"/>
    <dgm:cxn modelId="{86A3BCB9-C4AE-45BD-B58C-5BE5DC5DE196}" type="presOf" srcId="{51409CE0-8FDF-47FE-B413-A2DA2F8B5BF4}" destId="{A10BFE31-240A-41A7-8B2F-AEA3A9E004CC}" srcOrd="0" destOrd="0" presId="urn:microsoft.com/office/officeart/2018/2/layout/IconLabelDescriptionList"/>
    <dgm:cxn modelId="{F037E3CE-5DFA-4CF7-A240-C6D34700195C}" type="presOf" srcId="{EB5E7D60-9BA6-4748-8A95-93001D25697E}" destId="{EBA99CBF-37D6-4AD4-A356-B9B7DDB3DAFB}" srcOrd="0" destOrd="0" presId="urn:microsoft.com/office/officeart/2018/2/layout/IconLabelDescriptionList"/>
    <dgm:cxn modelId="{DC0FABD0-A55A-4259-9292-677FC037C6BA}" srcId="{EB5E7D60-9BA6-4748-8A95-93001D25697E}" destId="{086E2F73-EBB9-4C46-B14A-4DA75438ED1C}" srcOrd="2" destOrd="0" parTransId="{47616DF1-DACE-432C-B866-0ACCCB22BB06}" sibTransId="{71A8B238-3A04-42FF-AA7D-9E27B90F2DF0}"/>
    <dgm:cxn modelId="{59692DD1-263D-4B08-AAE0-8A3ABCA88EA7}" srcId="{EB5E7D60-9BA6-4748-8A95-93001D25697E}" destId="{62D945F9-E39E-4D21-A2B7-183FEB6385C2}" srcOrd="3" destOrd="0" parTransId="{4F6CAAA0-B7EE-4D60-8444-69248CC9D47C}" sibTransId="{D06393E3-8680-4B94-AF27-AFC9F65D8FE1}"/>
    <dgm:cxn modelId="{601068F9-DC81-44EC-977F-EC1BB1057FE4}" srcId="{62D945F9-E39E-4D21-A2B7-183FEB6385C2}" destId="{6AED2744-5F2B-47BB-8DD8-B6BFCBEE16F5}" srcOrd="0" destOrd="0" parTransId="{5D15BD67-E576-42CB-873A-AAB1A5729E73}" sibTransId="{4C38BDF9-37BB-4F46-BBD5-96E15950987F}"/>
    <dgm:cxn modelId="{CFF208B5-75FA-4CF0-AA92-83EDE5DBA7E0}" type="presParOf" srcId="{EBA99CBF-37D6-4AD4-A356-B9B7DDB3DAFB}" destId="{D60C6744-5443-4701-BF06-DBAC84267686}" srcOrd="0" destOrd="0" presId="urn:microsoft.com/office/officeart/2018/2/layout/IconLabelDescriptionList"/>
    <dgm:cxn modelId="{0300753C-F902-492A-9DC2-A203247FFB9A}" type="presParOf" srcId="{D60C6744-5443-4701-BF06-DBAC84267686}" destId="{CDA3B1A7-08D7-437D-BF93-7442A05B21A1}" srcOrd="0" destOrd="0" presId="urn:microsoft.com/office/officeart/2018/2/layout/IconLabelDescriptionList"/>
    <dgm:cxn modelId="{DCD1EE0E-CAB9-488F-9FE9-437AE7ADDD54}" type="presParOf" srcId="{D60C6744-5443-4701-BF06-DBAC84267686}" destId="{07D8555F-FBC3-49A8-8320-9733FADBCFC8}" srcOrd="1" destOrd="0" presId="urn:microsoft.com/office/officeart/2018/2/layout/IconLabelDescriptionList"/>
    <dgm:cxn modelId="{CACB9D25-7AD1-4587-96B1-1416D176667B}" type="presParOf" srcId="{D60C6744-5443-4701-BF06-DBAC84267686}" destId="{7118A261-DA3C-49D1-B59C-986EE9E35401}" srcOrd="2" destOrd="0" presId="urn:microsoft.com/office/officeart/2018/2/layout/IconLabelDescriptionList"/>
    <dgm:cxn modelId="{8E8199FC-A3F3-4BFC-A778-AF3D083359DA}" type="presParOf" srcId="{D60C6744-5443-4701-BF06-DBAC84267686}" destId="{30CD3FA1-FD0E-4539-91A8-71AC3FD9D73E}" srcOrd="3" destOrd="0" presId="urn:microsoft.com/office/officeart/2018/2/layout/IconLabelDescriptionList"/>
    <dgm:cxn modelId="{8609E0BB-478B-40D7-89BD-356E9DE8ABAB}" type="presParOf" srcId="{D60C6744-5443-4701-BF06-DBAC84267686}" destId="{7A497D82-674D-4100-AAAD-6AB01781A7E3}" srcOrd="4" destOrd="0" presId="urn:microsoft.com/office/officeart/2018/2/layout/IconLabelDescriptionList"/>
    <dgm:cxn modelId="{9966F9AC-910F-4A01-9993-F8D7174B1135}" type="presParOf" srcId="{EBA99CBF-37D6-4AD4-A356-B9B7DDB3DAFB}" destId="{B5C3F573-C97D-4106-8D23-6FECA86B4673}" srcOrd="1" destOrd="0" presId="urn:microsoft.com/office/officeart/2018/2/layout/IconLabelDescriptionList"/>
    <dgm:cxn modelId="{FC68241A-94FC-4E12-A054-303AB7C13F01}" type="presParOf" srcId="{EBA99CBF-37D6-4AD4-A356-B9B7DDB3DAFB}" destId="{463C67CA-4B30-4E77-9F3B-5FA6F292204C}" srcOrd="2" destOrd="0" presId="urn:microsoft.com/office/officeart/2018/2/layout/IconLabelDescriptionList"/>
    <dgm:cxn modelId="{5A42E81D-F1C3-421E-A58E-3231FA6D0835}" type="presParOf" srcId="{463C67CA-4B30-4E77-9F3B-5FA6F292204C}" destId="{E0608E1D-09E3-4C9A-87BD-F59A1E1A8FB9}" srcOrd="0" destOrd="0" presId="urn:microsoft.com/office/officeart/2018/2/layout/IconLabelDescriptionList"/>
    <dgm:cxn modelId="{6DDD3A34-7944-4065-AAF1-AA556C6BB409}" type="presParOf" srcId="{463C67CA-4B30-4E77-9F3B-5FA6F292204C}" destId="{CB5832D4-AAB4-4C20-81B4-5BA2789244A8}" srcOrd="1" destOrd="0" presId="urn:microsoft.com/office/officeart/2018/2/layout/IconLabelDescriptionList"/>
    <dgm:cxn modelId="{19911247-08FB-42CA-B517-CEE48BCDE58A}" type="presParOf" srcId="{463C67CA-4B30-4E77-9F3B-5FA6F292204C}" destId="{A10BFE31-240A-41A7-8B2F-AEA3A9E004CC}" srcOrd="2" destOrd="0" presId="urn:microsoft.com/office/officeart/2018/2/layout/IconLabelDescriptionList"/>
    <dgm:cxn modelId="{DB426CB7-BEE6-49EC-B92B-B84EFA574FDC}" type="presParOf" srcId="{463C67CA-4B30-4E77-9F3B-5FA6F292204C}" destId="{BAF8E459-359F-4CB8-8F6E-D609379B9E56}" srcOrd="3" destOrd="0" presId="urn:microsoft.com/office/officeart/2018/2/layout/IconLabelDescriptionList"/>
    <dgm:cxn modelId="{9B0EB32B-4204-43BD-8956-AE39B25FD581}" type="presParOf" srcId="{463C67CA-4B30-4E77-9F3B-5FA6F292204C}" destId="{B7A5CB09-DE95-469D-BAA5-357BF2CE2C48}" srcOrd="4" destOrd="0" presId="urn:microsoft.com/office/officeart/2018/2/layout/IconLabelDescriptionList"/>
    <dgm:cxn modelId="{6143C6C9-A85C-4044-A88E-8F02A30421C4}" type="presParOf" srcId="{EBA99CBF-37D6-4AD4-A356-B9B7DDB3DAFB}" destId="{8F5202EC-37F4-438C-8F8E-DE7451FCAD29}" srcOrd="3" destOrd="0" presId="urn:microsoft.com/office/officeart/2018/2/layout/IconLabelDescriptionList"/>
    <dgm:cxn modelId="{8DD57330-C5C9-4F0C-908F-AEDB6CBCD7DA}" type="presParOf" srcId="{EBA99CBF-37D6-4AD4-A356-B9B7DDB3DAFB}" destId="{5C42AF1F-5959-4D0E-8C20-AA09F608F7ED}" srcOrd="4" destOrd="0" presId="urn:microsoft.com/office/officeart/2018/2/layout/IconLabelDescriptionList"/>
    <dgm:cxn modelId="{B2B4BD9D-037D-4DC8-95C1-8131DD7B54F0}" type="presParOf" srcId="{5C42AF1F-5959-4D0E-8C20-AA09F608F7ED}" destId="{25368498-D7D2-4B5E-B8C0-2687C98D5D17}" srcOrd="0" destOrd="0" presId="urn:microsoft.com/office/officeart/2018/2/layout/IconLabelDescriptionList"/>
    <dgm:cxn modelId="{4707C104-80E4-476C-8DB1-A90CAFDE40A5}" type="presParOf" srcId="{5C42AF1F-5959-4D0E-8C20-AA09F608F7ED}" destId="{84B6822D-6AFE-4B6C-9AA0-63E721A9A9E7}" srcOrd="1" destOrd="0" presId="urn:microsoft.com/office/officeart/2018/2/layout/IconLabelDescriptionList"/>
    <dgm:cxn modelId="{B09DC409-A2C7-44A9-A02C-F79084933C1C}" type="presParOf" srcId="{5C42AF1F-5959-4D0E-8C20-AA09F608F7ED}" destId="{458F805E-A32B-44E6-8BA6-9A21B7C1A1C3}" srcOrd="2" destOrd="0" presId="urn:microsoft.com/office/officeart/2018/2/layout/IconLabelDescriptionList"/>
    <dgm:cxn modelId="{5E506B00-0769-4912-92AB-F38E714C33CF}" type="presParOf" srcId="{5C42AF1F-5959-4D0E-8C20-AA09F608F7ED}" destId="{10EEE5C4-99A5-4F0E-B603-62D1F8A100A1}" srcOrd="3" destOrd="0" presId="urn:microsoft.com/office/officeart/2018/2/layout/IconLabelDescriptionList"/>
    <dgm:cxn modelId="{0FF45E07-EB95-41D3-93A2-C2E4B1A7D2FB}" type="presParOf" srcId="{5C42AF1F-5959-4D0E-8C20-AA09F608F7ED}" destId="{5CC9EB43-8C1F-4BB8-A2F6-0FE262AF82FB}" srcOrd="4" destOrd="0" presId="urn:microsoft.com/office/officeart/2018/2/layout/IconLabelDescriptionList"/>
    <dgm:cxn modelId="{3FEA3AF0-6DC7-4775-9466-E46532B35B28}" type="presParOf" srcId="{EBA99CBF-37D6-4AD4-A356-B9B7DDB3DAFB}" destId="{7C8CC719-3AF3-421B-89D7-F40E4EB6155E}" srcOrd="5" destOrd="0" presId="urn:microsoft.com/office/officeart/2018/2/layout/IconLabelDescriptionList"/>
    <dgm:cxn modelId="{7FE396D7-C35E-487D-AA2E-811D2769B22D}" type="presParOf" srcId="{EBA99CBF-37D6-4AD4-A356-B9B7DDB3DAFB}" destId="{BACEA87D-1BD4-4937-AEBD-2AA1AF8841CF}" srcOrd="6" destOrd="0" presId="urn:microsoft.com/office/officeart/2018/2/layout/IconLabelDescriptionList"/>
    <dgm:cxn modelId="{DAFF3631-D884-4FD6-9FA3-934BE47CCC81}" type="presParOf" srcId="{BACEA87D-1BD4-4937-AEBD-2AA1AF8841CF}" destId="{CB892A8F-D2F9-462F-AABB-F95A9E6A2E58}" srcOrd="0" destOrd="0" presId="urn:microsoft.com/office/officeart/2018/2/layout/IconLabelDescriptionList"/>
    <dgm:cxn modelId="{7151EC33-3B2C-4FDB-810C-94637B2295FA}" type="presParOf" srcId="{BACEA87D-1BD4-4937-AEBD-2AA1AF8841CF}" destId="{4656A74E-DDC0-48CD-8B8E-318CC2A60791}" srcOrd="1" destOrd="0" presId="urn:microsoft.com/office/officeart/2018/2/layout/IconLabelDescriptionList"/>
    <dgm:cxn modelId="{86279237-B0F3-429E-B9AF-BFED38F1C6AA}" type="presParOf" srcId="{BACEA87D-1BD4-4937-AEBD-2AA1AF8841CF}" destId="{70011ED1-F9D2-46E4-88AD-103642EF818F}" srcOrd="2" destOrd="0" presId="urn:microsoft.com/office/officeart/2018/2/layout/IconLabelDescriptionList"/>
    <dgm:cxn modelId="{D4B1C913-66FE-4991-98FB-061F37CE222B}" type="presParOf" srcId="{BACEA87D-1BD4-4937-AEBD-2AA1AF8841CF}" destId="{F849C549-8528-41F0-BC0F-E701FF5F8BEC}" srcOrd="3" destOrd="0" presId="urn:microsoft.com/office/officeart/2018/2/layout/IconLabelDescriptionList"/>
    <dgm:cxn modelId="{2251B7E1-582C-4968-941C-9342ABB32F1F}" type="presParOf" srcId="{BACEA87D-1BD4-4937-AEBD-2AA1AF8841CF}" destId="{5C7BFB9B-4C6D-4E78-AAED-D06281D9281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665484-FE3D-4EF7-A73E-BF57BB88C8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D8D9146-3FC0-4EA2-BAE0-04C9632866C2}">
      <dgm:prSet/>
      <dgm:spPr/>
      <dgm:t>
        <a:bodyPr/>
        <a:lstStyle/>
        <a:p>
          <a:r>
            <a:rPr lang="en-US"/>
            <a:t>Based on the theory that most objects die young</a:t>
          </a:r>
        </a:p>
      </dgm:t>
    </dgm:pt>
    <dgm:pt modelId="{545288D1-D63B-44CF-963B-35B46842F6DB}" type="parTrans" cxnId="{37E1CFE4-4795-4939-BEC0-9BFDBCD35B7B}">
      <dgm:prSet/>
      <dgm:spPr/>
      <dgm:t>
        <a:bodyPr/>
        <a:lstStyle/>
        <a:p>
          <a:endParaRPr lang="en-US"/>
        </a:p>
      </dgm:t>
    </dgm:pt>
    <dgm:pt modelId="{2D6F48D3-1E75-4979-9F73-47E5B071465A}" type="sibTrans" cxnId="{37E1CFE4-4795-4939-BEC0-9BFDBCD35B7B}">
      <dgm:prSet/>
      <dgm:spPr/>
      <dgm:t>
        <a:bodyPr/>
        <a:lstStyle/>
        <a:p>
          <a:endParaRPr lang="en-US"/>
        </a:p>
      </dgm:t>
    </dgm:pt>
    <dgm:pt modelId="{66C010C9-0949-4995-8AD9-DC3D6D090A77}">
      <dgm:prSet/>
      <dgm:spPr/>
      <dgm:t>
        <a:bodyPr/>
        <a:lstStyle/>
        <a:p>
          <a:r>
            <a:rPr lang="en-US"/>
            <a:t>Python maintains 3 lists of every object created as a program is run</a:t>
          </a:r>
        </a:p>
      </dgm:t>
    </dgm:pt>
    <dgm:pt modelId="{6443947B-0F6F-4AEF-B401-7FE49C5AC65C}" type="parTrans" cxnId="{4E84AC67-C2FA-4AEF-944A-E8D5781472CA}">
      <dgm:prSet/>
      <dgm:spPr/>
      <dgm:t>
        <a:bodyPr/>
        <a:lstStyle/>
        <a:p>
          <a:endParaRPr lang="en-US"/>
        </a:p>
      </dgm:t>
    </dgm:pt>
    <dgm:pt modelId="{56030B63-2374-4223-8DEF-612740359223}" type="sibTrans" cxnId="{4E84AC67-C2FA-4AEF-944A-E8D5781472CA}">
      <dgm:prSet/>
      <dgm:spPr/>
      <dgm:t>
        <a:bodyPr/>
        <a:lstStyle/>
        <a:p>
          <a:endParaRPr lang="en-US"/>
        </a:p>
      </dgm:t>
    </dgm:pt>
    <dgm:pt modelId="{B7B344C3-3755-4D88-8F60-182DC5678074}">
      <dgm:prSet/>
      <dgm:spPr/>
      <dgm:t>
        <a:bodyPr/>
        <a:lstStyle/>
        <a:p>
          <a:r>
            <a:rPr lang="en-US"/>
            <a:t>generation 0</a:t>
          </a:r>
        </a:p>
      </dgm:t>
    </dgm:pt>
    <dgm:pt modelId="{A854EFD1-F933-4EFD-A4CE-BE42814ACB22}" type="parTrans" cxnId="{F4ACDF25-1F82-4D12-A303-0889BBCEA720}">
      <dgm:prSet/>
      <dgm:spPr/>
      <dgm:t>
        <a:bodyPr/>
        <a:lstStyle/>
        <a:p>
          <a:endParaRPr lang="en-US"/>
        </a:p>
      </dgm:t>
    </dgm:pt>
    <dgm:pt modelId="{C8B622FE-F479-41E2-800E-00D112E845E4}" type="sibTrans" cxnId="{F4ACDF25-1F82-4D12-A303-0889BBCEA720}">
      <dgm:prSet/>
      <dgm:spPr/>
      <dgm:t>
        <a:bodyPr/>
        <a:lstStyle/>
        <a:p>
          <a:endParaRPr lang="en-US"/>
        </a:p>
      </dgm:t>
    </dgm:pt>
    <dgm:pt modelId="{CF5D5BA3-F95A-4728-9994-D39AB2692335}">
      <dgm:prSet/>
      <dgm:spPr/>
      <dgm:t>
        <a:bodyPr/>
        <a:lstStyle/>
        <a:p>
          <a:r>
            <a:rPr lang="en-US"/>
            <a:t>generation 1</a:t>
          </a:r>
        </a:p>
      </dgm:t>
    </dgm:pt>
    <dgm:pt modelId="{D705C37E-6ED6-46EB-9E56-1F3F262FA569}" type="parTrans" cxnId="{DB317D89-606F-42E6-B095-4D1F3D71D873}">
      <dgm:prSet/>
      <dgm:spPr/>
      <dgm:t>
        <a:bodyPr/>
        <a:lstStyle/>
        <a:p>
          <a:endParaRPr lang="en-US"/>
        </a:p>
      </dgm:t>
    </dgm:pt>
    <dgm:pt modelId="{07612190-F50F-4739-A72E-EDBEE95E26AF}" type="sibTrans" cxnId="{DB317D89-606F-42E6-B095-4D1F3D71D873}">
      <dgm:prSet/>
      <dgm:spPr/>
      <dgm:t>
        <a:bodyPr/>
        <a:lstStyle/>
        <a:p>
          <a:endParaRPr lang="en-US"/>
        </a:p>
      </dgm:t>
    </dgm:pt>
    <dgm:pt modelId="{66E30628-6254-4FE0-B01F-41455CE971C1}">
      <dgm:prSet/>
      <dgm:spPr/>
      <dgm:t>
        <a:bodyPr/>
        <a:lstStyle/>
        <a:p>
          <a:r>
            <a:rPr lang="en-US"/>
            <a:t>generation 2</a:t>
          </a:r>
        </a:p>
      </dgm:t>
    </dgm:pt>
    <dgm:pt modelId="{0118AE97-4C70-4EEC-B140-C2AC525BEBF3}" type="parTrans" cxnId="{85923935-3A09-4EB9-A93A-ED633A57D84C}">
      <dgm:prSet/>
      <dgm:spPr/>
      <dgm:t>
        <a:bodyPr/>
        <a:lstStyle/>
        <a:p>
          <a:endParaRPr lang="en-US"/>
        </a:p>
      </dgm:t>
    </dgm:pt>
    <dgm:pt modelId="{9DD2E204-9A10-4394-AF28-5A6F49BAC4B7}" type="sibTrans" cxnId="{85923935-3A09-4EB9-A93A-ED633A57D84C}">
      <dgm:prSet/>
      <dgm:spPr/>
      <dgm:t>
        <a:bodyPr/>
        <a:lstStyle/>
        <a:p>
          <a:endParaRPr lang="en-US"/>
        </a:p>
      </dgm:t>
    </dgm:pt>
    <dgm:pt modelId="{61D5B5D6-F828-4C9C-AD9D-9EF789912C77}">
      <dgm:prSet/>
      <dgm:spPr/>
      <dgm:t>
        <a:bodyPr/>
        <a:lstStyle/>
        <a:p>
          <a:r>
            <a:rPr lang="en-US" b="1" i="1"/>
            <a:t>Newly created objects are stored in generation 0</a:t>
          </a:r>
          <a:endParaRPr lang="en-US"/>
        </a:p>
      </dgm:t>
    </dgm:pt>
    <dgm:pt modelId="{DE0AA449-96FC-4CDF-80D7-BFF22729FAA0}" type="parTrans" cxnId="{37DF984E-78D8-4BEF-A8B6-5FD5AFD35A7B}">
      <dgm:prSet/>
      <dgm:spPr/>
      <dgm:t>
        <a:bodyPr/>
        <a:lstStyle/>
        <a:p>
          <a:endParaRPr lang="en-US"/>
        </a:p>
      </dgm:t>
    </dgm:pt>
    <dgm:pt modelId="{715A6232-96B2-4816-9E52-97E06C1883E4}" type="sibTrans" cxnId="{37DF984E-78D8-4BEF-A8B6-5FD5AFD35A7B}">
      <dgm:prSet/>
      <dgm:spPr/>
      <dgm:t>
        <a:bodyPr/>
        <a:lstStyle/>
        <a:p>
          <a:endParaRPr lang="en-US"/>
        </a:p>
      </dgm:t>
    </dgm:pt>
    <dgm:pt modelId="{D601C767-DD64-4DA5-8DB4-CA429CAA02F8}" type="pres">
      <dgm:prSet presAssocID="{26665484-FE3D-4EF7-A73E-BF57BB88C865}" presName="root" presStyleCnt="0">
        <dgm:presLayoutVars>
          <dgm:dir/>
          <dgm:resizeHandles val="exact"/>
        </dgm:presLayoutVars>
      </dgm:prSet>
      <dgm:spPr/>
    </dgm:pt>
    <dgm:pt modelId="{1D3A255A-C439-4989-8A05-9627F69D1674}" type="pres">
      <dgm:prSet presAssocID="{8D8D9146-3FC0-4EA2-BAE0-04C9632866C2}" presName="compNode" presStyleCnt="0"/>
      <dgm:spPr/>
    </dgm:pt>
    <dgm:pt modelId="{19D26226-A63D-4FE1-8718-17646A18EEFA}" type="pres">
      <dgm:prSet presAssocID="{8D8D9146-3FC0-4EA2-BAE0-04C9632866C2}" presName="bgRect" presStyleLbl="bgShp" presStyleIdx="0" presStyleCnt="3"/>
      <dgm:spPr/>
    </dgm:pt>
    <dgm:pt modelId="{78404E05-610C-4939-8A7F-DAFAF6E4F330}" type="pres">
      <dgm:prSet presAssocID="{8D8D9146-3FC0-4EA2-BAE0-04C9632866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Balls100"/>
        </a:ext>
      </dgm:extLst>
    </dgm:pt>
    <dgm:pt modelId="{AF92EB2F-5934-4959-BF93-6698F3DD68FB}" type="pres">
      <dgm:prSet presAssocID="{8D8D9146-3FC0-4EA2-BAE0-04C9632866C2}" presName="spaceRect" presStyleCnt="0"/>
      <dgm:spPr/>
    </dgm:pt>
    <dgm:pt modelId="{F39A5905-0983-4D3A-A97F-B0D9C250CCC8}" type="pres">
      <dgm:prSet presAssocID="{8D8D9146-3FC0-4EA2-BAE0-04C9632866C2}" presName="parTx" presStyleLbl="revTx" presStyleIdx="0" presStyleCnt="4">
        <dgm:presLayoutVars>
          <dgm:chMax val="0"/>
          <dgm:chPref val="0"/>
        </dgm:presLayoutVars>
      </dgm:prSet>
      <dgm:spPr/>
    </dgm:pt>
    <dgm:pt modelId="{4A46CF67-5080-4074-AC08-797740EF9489}" type="pres">
      <dgm:prSet presAssocID="{2D6F48D3-1E75-4979-9F73-47E5B071465A}" presName="sibTrans" presStyleCnt="0"/>
      <dgm:spPr/>
    </dgm:pt>
    <dgm:pt modelId="{86D4C90A-FFA3-476D-A612-A9C9EECAD6C5}" type="pres">
      <dgm:prSet presAssocID="{66C010C9-0949-4995-8AD9-DC3D6D090A77}" presName="compNode" presStyleCnt="0"/>
      <dgm:spPr/>
    </dgm:pt>
    <dgm:pt modelId="{9D8E8366-0877-4A01-A0DD-C92FBAC93249}" type="pres">
      <dgm:prSet presAssocID="{66C010C9-0949-4995-8AD9-DC3D6D090A77}" presName="bgRect" presStyleLbl="bgShp" presStyleIdx="1" presStyleCnt="3"/>
      <dgm:spPr/>
    </dgm:pt>
    <dgm:pt modelId="{C8E4794C-0134-4ED5-A825-9AFECD4EB3BE}" type="pres">
      <dgm:prSet presAssocID="{66C010C9-0949-4995-8AD9-DC3D6D090A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8F66CE7-2CCC-4F57-8851-6DF6648C6CF7}" type="pres">
      <dgm:prSet presAssocID="{66C010C9-0949-4995-8AD9-DC3D6D090A77}" presName="spaceRect" presStyleCnt="0"/>
      <dgm:spPr/>
    </dgm:pt>
    <dgm:pt modelId="{AE6C12CB-0798-4A27-B431-C596CFE2ED56}" type="pres">
      <dgm:prSet presAssocID="{66C010C9-0949-4995-8AD9-DC3D6D090A77}" presName="parTx" presStyleLbl="revTx" presStyleIdx="1" presStyleCnt="4">
        <dgm:presLayoutVars>
          <dgm:chMax val="0"/>
          <dgm:chPref val="0"/>
        </dgm:presLayoutVars>
      </dgm:prSet>
      <dgm:spPr/>
    </dgm:pt>
    <dgm:pt modelId="{DE31337B-DCBB-4FD0-A27D-C75E93DB9FDC}" type="pres">
      <dgm:prSet presAssocID="{66C010C9-0949-4995-8AD9-DC3D6D090A77}" presName="desTx" presStyleLbl="revTx" presStyleIdx="2" presStyleCnt="4">
        <dgm:presLayoutVars/>
      </dgm:prSet>
      <dgm:spPr/>
    </dgm:pt>
    <dgm:pt modelId="{E0E2CEB7-A1AD-4D20-9A76-1E76D108FB6F}" type="pres">
      <dgm:prSet presAssocID="{56030B63-2374-4223-8DEF-612740359223}" presName="sibTrans" presStyleCnt="0"/>
      <dgm:spPr/>
    </dgm:pt>
    <dgm:pt modelId="{8742D680-BA14-4BCC-ABEE-63C37769C495}" type="pres">
      <dgm:prSet presAssocID="{61D5B5D6-F828-4C9C-AD9D-9EF789912C77}" presName="compNode" presStyleCnt="0"/>
      <dgm:spPr/>
    </dgm:pt>
    <dgm:pt modelId="{3F82308F-65F7-4F01-9FFD-BBCBB338AF9A}" type="pres">
      <dgm:prSet presAssocID="{61D5B5D6-F828-4C9C-AD9D-9EF789912C77}" presName="bgRect" presStyleLbl="bgShp" presStyleIdx="2" presStyleCnt="3"/>
      <dgm:spPr/>
    </dgm:pt>
    <dgm:pt modelId="{BABDDA01-6B0C-453C-8F5D-0252454BC438}" type="pres">
      <dgm:prSet presAssocID="{61D5B5D6-F828-4C9C-AD9D-9EF789912C7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DCF359F6-E913-4A41-9DC4-B347F2776CB7}" type="pres">
      <dgm:prSet presAssocID="{61D5B5D6-F828-4C9C-AD9D-9EF789912C77}" presName="spaceRect" presStyleCnt="0"/>
      <dgm:spPr/>
    </dgm:pt>
    <dgm:pt modelId="{2567969A-A85E-478D-B158-340AA4967C14}" type="pres">
      <dgm:prSet presAssocID="{61D5B5D6-F828-4C9C-AD9D-9EF789912C7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4ACDF25-1F82-4D12-A303-0889BBCEA720}" srcId="{66C010C9-0949-4995-8AD9-DC3D6D090A77}" destId="{B7B344C3-3755-4D88-8F60-182DC5678074}" srcOrd="0" destOrd="0" parTransId="{A854EFD1-F933-4EFD-A4CE-BE42814ACB22}" sibTransId="{C8B622FE-F479-41E2-800E-00D112E845E4}"/>
    <dgm:cxn modelId="{85923935-3A09-4EB9-A93A-ED633A57D84C}" srcId="{66C010C9-0949-4995-8AD9-DC3D6D090A77}" destId="{66E30628-6254-4FE0-B01F-41455CE971C1}" srcOrd="2" destOrd="0" parTransId="{0118AE97-4C70-4EEC-B140-C2AC525BEBF3}" sibTransId="{9DD2E204-9A10-4394-AF28-5A6F49BAC4B7}"/>
    <dgm:cxn modelId="{37DF984E-78D8-4BEF-A8B6-5FD5AFD35A7B}" srcId="{26665484-FE3D-4EF7-A73E-BF57BB88C865}" destId="{61D5B5D6-F828-4C9C-AD9D-9EF789912C77}" srcOrd="2" destOrd="0" parTransId="{DE0AA449-96FC-4CDF-80D7-BFF22729FAA0}" sibTransId="{715A6232-96B2-4816-9E52-97E06C1883E4}"/>
    <dgm:cxn modelId="{2655875B-BA4F-4E95-A7ED-08DEAE8A35BA}" type="presOf" srcId="{61D5B5D6-F828-4C9C-AD9D-9EF789912C77}" destId="{2567969A-A85E-478D-B158-340AA4967C14}" srcOrd="0" destOrd="0" presId="urn:microsoft.com/office/officeart/2018/2/layout/IconVerticalSolidList"/>
    <dgm:cxn modelId="{4E84AC67-C2FA-4AEF-944A-E8D5781472CA}" srcId="{26665484-FE3D-4EF7-A73E-BF57BB88C865}" destId="{66C010C9-0949-4995-8AD9-DC3D6D090A77}" srcOrd="1" destOrd="0" parTransId="{6443947B-0F6F-4AEF-B401-7FE49C5AC65C}" sibTransId="{56030B63-2374-4223-8DEF-612740359223}"/>
    <dgm:cxn modelId="{AF93CD67-A375-4997-9A84-B91093867147}" type="presOf" srcId="{66E30628-6254-4FE0-B01F-41455CE971C1}" destId="{DE31337B-DCBB-4FD0-A27D-C75E93DB9FDC}" srcOrd="0" destOrd="2" presId="urn:microsoft.com/office/officeart/2018/2/layout/IconVerticalSolidList"/>
    <dgm:cxn modelId="{D58BBD6B-8ED8-4BBB-A3F2-20D03393B6C9}" type="presOf" srcId="{66C010C9-0949-4995-8AD9-DC3D6D090A77}" destId="{AE6C12CB-0798-4A27-B431-C596CFE2ED56}" srcOrd="0" destOrd="0" presId="urn:microsoft.com/office/officeart/2018/2/layout/IconVerticalSolidList"/>
    <dgm:cxn modelId="{DB317D89-606F-42E6-B095-4D1F3D71D873}" srcId="{66C010C9-0949-4995-8AD9-DC3D6D090A77}" destId="{CF5D5BA3-F95A-4728-9994-D39AB2692335}" srcOrd="1" destOrd="0" parTransId="{D705C37E-6ED6-46EB-9E56-1F3F262FA569}" sibTransId="{07612190-F50F-4739-A72E-EDBEE95E26AF}"/>
    <dgm:cxn modelId="{CE3DDFB7-1A01-4F9D-A0D2-76A37E8B3EE2}" type="presOf" srcId="{CF5D5BA3-F95A-4728-9994-D39AB2692335}" destId="{DE31337B-DCBB-4FD0-A27D-C75E93DB9FDC}" srcOrd="0" destOrd="1" presId="urn:microsoft.com/office/officeart/2018/2/layout/IconVerticalSolidList"/>
    <dgm:cxn modelId="{B1127CC5-88A5-4FEB-B9CE-D7DCEEAFA000}" type="presOf" srcId="{26665484-FE3D-4EF7-A73E-BF57BB88C865}" destId="{D601C767-DD64-4DA5-8DB4-CA429CAA02F8}" srcOrd="0" destOrd="0" presId="urn:microsoft.com/office/officeart/2018/2/layout/IconVerticalSolidList"/>
    <dgm:cxn modelId="{CFE774DD-8BB2-4447-B105-79AA4AC506B2}" type="presOf" srcId="{8D8D9146-3FC0-4EA2-BAE0-04C9632866C2}" destId="{F39A5905-0983-4D3A-A97F-B0D9C250CCC8}" srcOrd="0" destOrd="0" presId="urn:microsoft.com/office/officeart/2018/2/layout/IconVerticalSolidList"/>
    <dgm:cxn modelId="{37E1CFE4-4795-4939-BEC0-9BFDBCD35B7B}" srcId="{26665484-FE3D-4EF7-A73E-BF57BB88C865}" destId="{8D8D9146-3FC0-4EA2-BAE0-04C9632866C2}" srcOrd="0" destOrd="0" parTransId="{545288D1-D63B-44CF-963B-35B46842F6DB}" sibTransId="{2D6F48D3-1E75-4979-9F73-47E5B071465A}"/>
    <dgm:cxn modelId="{A82450FF-DD77-4433-9A6D-62BA83C1848D}" type="presOf" srcId="{B7B344C3-3755-4D88-8F60-182DC5678074}" destId="{DE31337B-DCBB-4FD0-A27D-C75E93DB9FDC}" srcOrd="0" destOrd="0" presId="urn:microsoft.com/office/officeart/2018/2/layout/IconVerticalSolidList"/>
    <dgm:cxn modelId="{CA167EB4-9B8E-4657-8EB8-0C9C398942F1}" type="presParOf" srcId="{D601C767-DD64-4DA5-8DB4-CA429CAA02F8}" destId="{1D3A255A-C439-4989-8A05-9627F69D1674}" srcOrd="0" destOrd="0" presId="urn:microsoft.com/office/officeart/2018/2/layout/IconVerticalSolidList"/>
    <dgm:cxn modelId="{692CAF30-C2C0-4C10-ADF4-1C5E395F4DCB}" type="presParOf" srcId="{1D3A255A-C439-4989-8A05-9627F69D1674}" destId="{19D26226-A63D-4FE1-8718-17646A18EEFA}" srcOrd="0" destOrd="0" presId="urn:microsoft.com/office/officeart/2018/2/layout/IconVerticalSolidList"/>
    <dgm:cxn modelId="{2866AB8E-B3C5-4827-9C42-295484F55764}" type="presParOf" srcId="{1D3A255A-C439-4989-8A05-9627F69D1674}" destId="{78404E05-610C-4939-8A7F-DAFAF6E4F330}" srcOrd="1" destOrd="0" presId="urn:microsoft.com/office/officeart/2018/2/layout/IconVerticalSolidList"/>
    <dgm:cxn modelId="{9452DD68-F953-414E-B355-C2E799CB260C}" type="presParOf" srcId="{1D3A255A-C439-4989-8A05-9627F69D1674}" destId="{AF92EB2F-5934-4959-BF93-6698F3DD68FB}" srcOrd="2" destOrd="0" presId="urn:microsoft.com/office/officeart/2018/2/layout/IconVerticalSolidList"/>
    <dgm:cxn modelId="{87F1F73C-C51B-4B8C-B508-A1556DEAD20C}" type="presParOf" srcId="{1D3A255A-C439-4989-8A05-9627F69D1674}" destId="{F39A5905-0983-4D3A-A97F-B0D9C250CCC8}" srcOrd="3" destOrd="0" presId="urn:microsoft.com/office/officeart/2018/2/layout/IconVerticalSolidList"/>
    <dgm:cxn modelId="{4933F6E8-7D4D-465B-BE09-2D9AFB83DA15}" type="presParOf" srcId="{D601C767-DD64-4DA5-8DB4-CA429CAA02F8}" destId="{4A46CF67-5080-4074-AC08-797740EF9489}" srcOrd="1" destOrd="0" presId="urn:microsoft.com/office/officeart/2018/2/layout/IconVerticalSolidList"/>
    <dgm:cxn modelId="{6C5EAC7A-3F86-4037-A1D6-DA4E70B142A4}" type="presParOf" srcId="{D601C767-DD64-4DA5-8DB4-CA429CAA02F8}" destId="{86D4C90A-FFA3-476D-A612-A9C9EECAD6C5}" srcOrd="2" destOrd="0" presId="urn:microsoft.com/office/officeart/2018/2/layout/IconVerticalSolidList"/>
    <dgm:cxn modelId="{74D7A203-A2E2-472B-8E77-8F0F794AA03F}" type="presParOf" srcId="{86D4C90A-FFA3-476D-A612-A9C9EECAD6C5}" destId="{9D8E8366-0877-4A01-A0DD-C92FBAC93249}" srcOrd="0" destOrd="0" presId="urn:microsoft.com/office/officeart/2018/2/layout/IconVerticalSolidList"/>
    <dgm:cxn modelId="{137F2835-E43D-43FD-B702-A70A92E6685F}" type="presParOf" srcId="{86D4C90A-FFA3-476D-A612-A9C9EECAD6C5}" destId="{C8E4794C-0134-4ED5-A825-9AFECD4EB3BE}" srcOrd="1" destOrd="0" presId="urn:microsoft.com/office/officeart/2018/2/layout/IconVerticalSolidList"/>
    <dgm:cxn modelId="{2179C43A-2655-4747-8022-A4AC2331F43F}" type="presParOf" srcId="{86D4C90A-FFA3-476D-A612-A9C9EECAD6C5}" destId="{A8F66CE7-2CCC-4F57-8851-6DF6648C6CF7}" srcOrd="2" destOrd="0" presId="urn:microsoft.com/office/officeart/2018/2/layout/IconVerticalSolidList"/>
    <dgm:cxn modelId="{A078AAE0-87D9-435F-AA74-E5FDB9B29C94}" type="presParOf" srcId="{86D4C90A-FFA3-476D-A612-A9C9EECAD6C5}" destId="{AE6C12CB-0798-4A27-B431-C596CFE2ED56}" srcOrd="3" destOrd="0" presId="urn:microsoft.com/office/officeart/2018/2/layout/IconVerticalSolidList"/>
    <dgm:cxn modelId="{EDFEE4D3-2245-446B-8587-CDC8B3031090}" type="presParOf" srcId="{86D4C90A-FFA3-476D-A612-A9C9EECAD6C5}" destId="{DE31337B-DCBB-4FD0-A27D-C75E93DB9FDC}" srcOrd="4" destOrd="0" presId="urn:microsoft.com/office/officeart/2018/2/layout/IconVerticalSolidList"/>
    <dgm:cxn modelId="{713CC439-892D-43A0-BC98-5167409FAE17}" type="presParOf" srcId="{D601C767-DD64-4DA5-8DB4-CA429CAA02F8}" destId="{E0E2CEB7-A1AD-4D20-9A76-1E76D108FB6F}" srcOrd="3" destOrd="0" presId="urn:microsoft.com/office/officeart/2018/2/layout/IconVerticalSolidList"/>
    <dgm:cxn modelId="{4C871985-662A-4CCB-A4CD-CF24DF0C8881}" type="presParOf" srcId="{D601C767-DD64-4DA5-8DB4-CA429CAA02F8}" destId="{8742D680-BA14-4BCC-ABEE-63C37769C495}" srcOrd="4" destOrd="0" presId="urn:microsoft.com/office/officeart/2018/2/layout/IconVerticalSolidList"/>
    <dgm:cxn modelId="{913D523C-453B-4FBA-A5BD-FAAC71E4A43C}" type="presParOf" srcId="{8742D680-BA14-4BCC-ABEE-63C37769C495}" destId="{3F82308F-65F7-4F01-9FFD-BBCBB338AF9A}" srcOrd="0" destOrd="0" presId="urn:microsoft.com/office/officeart/2018/2/layout/IconVerticalSolidList"/>
    <dgm:cxn modelId="{EFC817B6-B353-44DF-A7B1-B6AF5B3FE3CB}" type="presParOf" srcId="{8742D680-BA14-4BCC-ABEE-63C37769C495}" destId="{BABDDA01-6B0C-453C-8F5D-0252454BC438}" srcOrd="1" destOrd="0" presId="urn:microsoft.com/office/officeart/2018/2/layout/IconVerticalSolidList"/>
    <dgm:cxn modelId="{61028DF0-4C39-44C9-A2F8-503DE7F6E76E}" type="presParOf" srcId="{8742D680-BA14-4BCC-ABEE-63C37769C495}" destId="{DCF359F6-E913-4A41-9DC4-B347F2776CB7}" srcOrd="2" destOrd="0" presId="urn:microsoft.com/office/officeart/2018/2/layout/IconVerticalSolidList"/>
    <dgm:cxn modelId="{74F2B3A8-A678-4FFE-92A2-FA6CEF2AF0F0}" type="presParOf" srcId="{8742D680-BA14-4BCC-ABEE-63C37769C495}" destId="{2567969A-A85E-478D-B158-340AA4967C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2766B0-56A8-4B0C-8663-77634F9394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BC13FFE-363F-4BB6-98B7-9664AB10BE32}">
      <dgm:prSet/>
      <dgm:spPr/>
      <dgm:t>
        <a:bodyPr/>
        <a:lstStyle/>
        <a:p>
          <a:r>
            <a:rPr lang="en-US" dirty="0"/>
            <a:t>Python makes a list of objects to be discard</a:t>
          </a:r>
        </a:p>
      </dgm:t>
    </dgm:pt>
    <dgm:pt modelId="{AEC7BA37-C378-40B9-866D-330651ED29E3}" type="parTrans" cxnId="{6814CDE3-724B-4EB1-A1BB-1DBED6063D0D}">
      <dgm:prSet/>
      <dgm:spPr/>
      <dgm:t>
        <a:bodyPr/>
        <a:lstStyle/>
        <a:p>
          <a:endParaRPr lang="en-US"/>
        </a:p>
      </dgm:t>
    </dgm:pt>
    <dgm:pt modelId="{7EF39689-DB74-4A3B-A0B0-BC9B5D2C598E}" type="sibTrans" cxnId="{6814CDE3-724B-4EB1-A1BB-1DBED6063D0D}">
      <dgm:prSet/>
      <dgm:spPr/>
      <dgm:t>
        <a:bodyPr/>
        <a:lstStyle/>
        <a:p>
          <a:endParaRPr lang="en-US"/>
        </a:p>
      </dgm:t>
    </dgm:pt>
    <dgm:pt modelId="{00DA2998-172D-4C55-BCA9-651E5971F6EE}">
      <dgm:prSet/>
      <dgm:spPr/>
      <dgm:t>
        <a:bodyPr/>
        <a:lstStyle/>
        <a:p>
          <a:r>
            <a:rPr lang="en-US" dirty="0"/>
            <a:t>Runs the algorithm to detect reference cycles</a:t>
          </a:r>
        </a:p>
      </dgm:t>
    </dgm:pt>
    <dgm:pt modelId="{B5C0DFE4-F3C4-4A7B-9E5C-98E43CE41EB8}" type="parTrans" cxnId="{CED36E68-4685-474F-8634-06EEFA000827}">
      <dgm:prSet/>
      <dgm:spPr/>
      <dgm:t>
        <a:bodyPr/>
        <a:lstStyle/>
        <a:p>
          <a:endParaRPr lang="en-US"/>
        </a:p>
      </dgm:t>
    </dgm:pt>
    <dgm:pt modelId="{B9657E8B-9C1E-4863-9E98-D800B3F6668E}" type="sibTrans" cxnId="{CED36E68-4685-474F-8634-06EEFA000827}">
      <dgm:prSet/>
      <dgm:spPr/>
      <dgm:t>
        <a:bodyPr/>
        <a:lstStyle/>
        <a:p>
          <a:endParaRPr lang="en-US"/>
        </a:p>
      </dgm:t>
    </dgm:pt>
    <dgm:pt modelId="{A9B8D1FA-AAF9-486F-B25E-5B0022177CCE}">
      <dgm:prSet/>
      <dgm:spPr/>
      <dgm:t>
        <a:bodyPr/>
        <a:lstStyle/>
        <a:p>
          <a:r>
            <a:rPr lang="en-US"/>
            <a:t>If an object has no outside references, add it to the discard list</a:t>
          </a:r>
        </a:p>
      </dgm:t>
    </dgm:pt>
    <dgm:pt modelId="{41A596F2-516F-4CD2-B2FF-D8427D8638AD}" type="parTrans" cxnId="{D8A20B50-BE16-4F13-BBBB-34ECCF140FF8}">
      <dgm:prSet/>
      <dgm:spPr/>
      <dgm:t>
        <a:bodyPr/>
        <a:lstStyle/>
        <a:p>
          <a:endParaRPr lang="en-US"/>
        </a:p>
      </dgm:t>
    </dgm:pt>
    <dgm:pt modelId="{7F7CEB19-F714-4868-8E29-39E823DF447C}" type="sibTrans" cxnId="{D8A20B50-BE16-4F13-BBBB-34ECCF140FF8}">
      <dgm:prSet/>
      <dgm:spPr/>
      <dgm:t>
        <a:bodyPr/>
        <a:lstStyle/>
        <a:p>
          <a:endParaRPr lang="en-US"/>
        </a:p>
      </dgm:t>
    </dgm:pt>
    <dgm:pt modelId="{F99E9143-90FD-4D68-B8EC-D8DB49330DBD}">
      <dgm:prSet/>
      <dgm:spPr/>
      <dgm:t>
        <a:bodyPr/>
        <a:lstStyle/>
        <a:p>
          <a:r>
            <a:rPr lang="en-US"/>
            <a:t>When the cycle is done, free up the objects on the discard list</a:t>
          </a:r>
        </a:p>
      </dgm:t>
    </dgm:pt>
    <dgm:pt modelId="{0E01EC62-CA4B-452D-9281-8DAC9DF1CDB4}" type="parTrans" cxnId="{E9816D7F-CBD0-414A-BA81-29A91E2E2290}">
      <dgm:prSet/>
      <dgm:spPr/>
      <dgm:t>
        <a:bodyPr/>
        <a:lstStyle/>
        <a:p>
          <a:endParaRPr lang="en-US"/>
        </a:p>
      </dgm:t>
    </dgm:pt>
    <dgm:pt modelId="{E7F607A3-F314-4AD5-B309-647F4AB993B7}" type="sibTrans" cxnId="{E9816D7F-CBD0-414A-BA81-29A91E2E2290}">
      <dgm:prSet/>
      <dgm:spPr/>
      <dgm:t>
        <a:bodyPr/>
        <a:lstStyle/>
        <a:p>
          <a:endParaRPr lang="en-US"/>
        </a:p>
      </dgm:t>
    </dgm:pt>
    <dgm:pt modelId="{EB55D451-5D2E-4163-8CD3-C1F77D4B3F2B}">
      <dgm:prSet/>
      <dgm:spPr/>
      <dgm:t>
        <a:bodyPr/>
        <a:lstStyle/>
        <a:p>
          <a:r>
            <a:rPr lang="en-US"/>
            <a:t>Repeat above steps for any younger generations</a:t>
          </a:r>
        </a:p>
      </dgm:t>
    </dgm:pt>
    <dgm:pt modelId="{2CA14E7C-292F-4C7F-AEC4-00CF6B6F2DF7}" type="parTrans" cxnId="{DC21C4ED-F4D5-45E5-BDAB-A3E84A187C12}">
      <dgm:prSet/>
      <dgm:spPr/>
      <dgm:t>
        <a:bodyPr/>
        <a:lstStyle/>
        <a:p>
          <a:endParaRPr lang="en-US"/>
        </a:p>
      </dgm:t>
    </dgm:pt>
    <dgm:pt modelId="{63B07189-E73F-45ED-A6AE-54CCF03B2D4F}" type="sibTrans" cxnId="{DC21C4ED-F4D5-45E5-BDAB-A3E84A187C12}">
      <dgm:prSet/>
      <dgm:spPr/>
      <dgm:t>
        <a:bodyPr/>
        <a:lstStyle/>
        <a:p>
          <a:endParaRPr lang="en-US"/>
        </a:p>
      </dgm:t>
    </dgm:pt>
    <dgm:pt modelId="{00A01A36-CC15-486C-9891-67D37C225432}" type="pres">
      <dgm:prSet presAssocID="{932766B0-56A8-4B0C-8663-77634F9394DA}" presName="root" presStyleCnt="0">
        <dgm:presLayoutVars>
          <dgm:dir/>
          <dgm:resizeHandles val="exact"/>
        </dgm:presLayoutVars>
      </dgm:prSet>
      <dgm:spPr/>
    </dgm:pt>
    <dgm:pt modelId="{A8D7A3DA-BF07-4C1F-94D4-395511A93685}" type="pres">
      <dgm:prSet presAssocID="{FBC13FFE-363F-4BB6-98B7-9664AB10BE32}" presName="compNode" presStyleCnt="0"/>
      <dgm:spPr/>
    </dgm:pt>
    <dgm:pt modelId="{70EBDFD0-95AA-43F7-B49A-FF8DC6AF24B2}" type="pres">
      <dgm:prSet presAssocID="{FBC13FFE-363F-4BB6-98B7-9664AB10BE3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9A0756D4-E0AE-4FF7-A89D-EC7CCF9ABAC1}" type="pres">
      <dgm:prSet presAssocID="{FBC13FFE-363F-4BB6-98B7-9664AB10BE32}" presName="spaceRect" presStyleCnt="0"/>
      <dgm:spPr/>
    </dgm:pt>
    <dgm:pt modelId="{BF0813E7-325C-4D96-8F1E-1E1162207185}" type="pres">
      <dgm:prSet presAssocID="{FBC13FFE-363F-4BB6-98B7-9664AB10BE32}" presName="textRect" presStyleLbl="revTx" presStyleIdx="0" presStyleCnt="5">
        <dgm:presLayoutVars>
          <dgm:chMax val="1"/>
          <dgm:chPref val="1"/>
        </dgm:presLayoutVars>
      </dgm:prSet>
      <dgm:spPr/>
    </dgm:pt>
    <dgm:pt modelId="{8F9355FA-9572-4F6D-8E7C-CF939A3EDF46}" type="pres">
      <dgm:prSet presAssocID="{7EF39689-DB74-4A3B-A0B0-BC9B5D2C598E}" presName="sibTrans" presStyleCnt="0"/>
      <dgm:spPr/>
    </dgm:pt>
    <dgm:pt modelId="{4D9E2FEB-59E1-4733-814C-1CC1BDABF84C}" type="pres">
      <dgm:prSet presAssocID="{00DA2998-172D-4C55-BCA9-651E5971F6EE}" presName="compNode" presStyleCnt="0"/>
      <dgm:spPr/>
    </dgm:pt>
    <dgm:pt modelId="{8C8030B8-8B77-4C2B-A33D-E74D2DF88E89}" type="pres">
      <dgm:prSet presAssocID="{00DA2998-172D-4C55-BCA9-651E5971F6E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6BE7784-E684-470C-912D-BF7DF80EB101}" type="pres">
      <dgm:prSet presAssocID="{00DA2998-172D-4C55-BCA9-651E5971F6EE}" presName="spaceRect" presStyleCnt="0"/>
      <dgm:spPr/>
    </dgm:pt>
    <dgm:pt modelId="{0061B49C-22A5-45CA-BC52-D5BDB4BB6E60}" type="pres">
      <dgm:prSet presAssocID="{00DA2998-172D-4C55-BCA9-651E5971F6EE}" presName="textRect" presStyleLbl="revTx" presStyleIdx="1" presStyleCnt="5">
        <dgm:presLayoutVars>
          <dgm:chMax val="1"/>
          <dgm:chPref val="1"/>
        </dgm:presLayoutVars>
      </dgm:prSet>
      <dgm:spPr/>
    </dgm:pt>
    <dgm:pt modelId="{BC7FA8C9-E8A5-439E-9DA3-BC054BDD0570}" type="pres">
      <dgm:prSet presAssocID="{B9657E8B-9C1E-4863-9E98-D800B3F6668E}" presName="sibTrans" presStyleCnt="0"/>
      <dgm:spPr/>
    </dgm:pt>
    <dgm:pt modelId="{7BAF31FA-A3B6-4B58-BEB1-0A7D8EF077DC}" type="pres">
      <dgm:prSet presAssocID="{A9B8D1FA-AAF9-486F-B25E-5B0022177CCE}" presName="compNode" presStyleCnt="0"/>
      <dgm:spPr/>
    </dgm:pt>
    <dgm:pt modelId="{DBF742AB-A91B-48EF-995E-7C47BF823DC7}" type="pres">
      <dgm:prSet presAssocID="{A9B8D1FA-AAF9-486F-B25E-5B0022177C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ck"/>
        </a:ext>
      </dgm:extLst>
    </dgm:pt>
    <dgm:pt modelId="{0B596DD3-931D-4B0C-AF08-7DFACBAD783B}" type="pres">
      <dgm:prSet presAssocID="{A9B8D1FA-AAF9-486F-B25E-5B0022177CCE}" presName="spaceRect" presStyleCnt="0"/>
      <dgm:spPr/>
    </dgm:pt>
    <dgm:pt modelId="{F59EF3D2-A8CA-417F-B0FF-B3A593D16417}" type="pres">
      <dgm:prSet presAssocID="{A9B8D1FA-AAF9-486F-B25E-5B0022177CCE}" presName="textRect" presStyleLbl="revTx" presStyleIdx="2" presStyleCnt="5">
        <dgm:presLayoutVars>
          <dgm:chMax val="1"/>
          <dgm:chPref val="1"/>
        </dgm:presLayoutVars>
      </dgm:prSet>
      <dgm:spPr/>
    </dgm:pt>
    <dgm:pt modelId="{F848D63F-773F-4367-9D6A-33AC0EA14142}" type="pres">
      <dgm:prSet presAssocID="{7F7CEB19-F714-4868-8E29-39E823DF447C}" presName="sibTrans" presStyleCnt="0"/>
      <dgm:spPr/>
    </dgm:pt>
    <dgm:pt modelId="{3CA246DF-605D-4B5D-BAD9-63CDA026693C}" type="pres">
      <dgm:prSet presAssocID="{F99E9143-90FD-4D68-B8EC-D8DB49330DBD}" presName="compNode" presStyleCnt="0"/>
      <dgm:spPr/>
    </dgm:pt>
    <dgm:pt modelId="{987B7B6B-CD36-4442-85C8-17CAFB9DCCD8}" type="pres">
      <dgm:prSet presAssocID="{F99E9143-90FD-4D68-B8EC-D8DB49330DB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"/>
        </a:ext>
      </dgm:extLst>
    </dgm:pt>
    <dgm:pt modelId="{C5EA6E51-1AC1-436D-9C74-642A12EA773A}" type="pres">
      <dgm:prSet presAssocID="{F99E9143-90FD-4D68-B8EC-D8DB49330DBD}" presName="spaceRect" presStyleCnt="0"/>
      <dgm:spPr/>
    </dgm:pt>
    <dgm:pt modelId="{38028B7D-DE95-4223-9E4A-836D1473B4BB}" type="pres">
      <dgm:prSet presAssocID="{F99E9143-90FD-4D68-B8EC-D8DB49330DBD}" presName="textRect" presStyleLbl="revTx" presStyleIdx="3" presStyleCnt="5">
        <dgm:presLayoutVars>
          <dgm:chMax val="1"/>
          <dgm:chPref val="1"/>
        </dgm:presLayoutVars>
      </dgm:prSet>
      <dgm:spPr/>
    </dgm:pt>
    <dgm:pt modelId="{63E1CC95-8485-4E74-8CCC-B397E454085E}" type="pres">
      <dgm:prSet presAssocID="{E7F607A3-F314-4AD5-B309-647F4AB993B7}" presName="sibTrans" presStyleCnt="0"/>
      <dgm:spPr/>
    </dgm:pt>
    <dgm:pt modelId="{E38B12D3-2A6E-4968-8880-29564E538145}" type="pres">
      <dgm:prSet presAssocID="{EB55D451-5D2E-4163-8CD3-C1F77D4B3F2B}" presName="compNode" presStyleCnt="0"/>
      <dgm:spPr/>
    </dgm:pt>
    <dgm:pt modelId="{B455720C-EDFE-4040-A3DD-B15651D720E8}" type="pres">
      <dgm:prSet presAssocID="{EB55D451-5D2E-4163-8CD3-C1F77D4B3F2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"/>
        </a:ext>
      </dgm:extLst>
    </dgm:pt>
    <dgm:pt modelId="{8B962E17-715F-4BB5-A202-3CD7829DADA7}" type="pres">
      <dgm:prSet presAssocID="{EB55D451-5D2E-4163-8CD3-C1F77D4B3F2B}" presName="spaceRect" presStyleCnt="0"/>
      <dgm:spPr/>
    </dgm:pt>
    <dgm:pt modelId="{BB70BF9A-D220-414E-A64E-10C090BABE21}" type="pres">
      <dgm:prSet presAssocID="{EB55D451-5D2E-4163-8CD3-C1F77D4B3F2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858CE41-3101-494F-8972-E24D8415B314}" type="presOf" srcId="{FBC13FFE-363F-4BB6-98B7-9664AB10BE32}" destId="{BF0813E7-325C-4D96-8F1E-1E1162207185}" srcOrd="0" destOrd="0" presId="urn:microsoft.com/office/officeart/2018/2/layout/IconLabelList"/>
    <dgm:cxn modelId="{D8A20B50-BE16-4F13-BBBB-34ECCF140FF8}" srcId="{932766B0-56A8-4B0C-8663-77634F9394DA}" destId="{A9B8D1FA-AAF9-486F-B25E-5B0022177CCE}" srcOrd="2" destOrd="0" parTransId="{41A596F2-516F-4CD2-B2FF-D8427D8638AD}" sibTransId="{7F7CEB19-F714-4868-8E29-39E823DF447C}"/>
    <dgm:cxn modelId="{CED36E68-4685-474F-8634-06EEFA000827}" srcId="{932766B0-56A8-4B0C-8663-77634F9394DA}" destId="{00DA2998-172D-4C55-BCA9-651E5971F6EE}" srcOrd="1" destOrd="0" parTransId="{B5C0DFE4-F3C4-4A7B-9E5C-98E43CE41EB8}" sibTransId="{B9657E8B-9C1E-4863-9E98-D800B3F6668E}"/>
    <dgm:cxn modelId="{1A5CA36E-F451-4FAB-9193-F1366984CDEA}" type="presOf" srcId="{EB55D451-5D2E-4163-8CD3-C1F77D4B3F2B}" destId="{BB70BF9A-D220-414E-A64E-10C090BABE21}" srcOrd="0" destOrd="0" presId="urn:microsoft.com/office/officeart/2018/2/layout/IconLabelList"/>
    <dgm:cxn modelId="{E9816D7F-CBD0-414A-BA81-29A91E2E2290}" srcId="{932766B0-56A8-4B0C-8663-77634F9394DA}" destId="{F99E9143-90FD-4D68-B8EC-D8DB49330DBD}" srcOrd="3" destOrd="0" parTransId="{0E01EC62-CA4B-452D-9281-8DAC9DF1CDB4}" sibTransId="{E7F607A3-F314-4AD5-B309-647F4AB993B7}"/>
    <dgm:cxn modelId="{B8ABD2C0-E463-45B6-817D-B188CD26DE84}" type="presOf" srcId="{00DA2998-172D-4C55-BCA9-651E5971F6EE}" destId="{0061B49C-22A5-45CA-BC52-D5BDB4BB6E60}" srcOrd="0" destOrd="0" presId="urn:microsoft.com/office/officeart/2018/2/layout/IconLabelList"/>
    <dgm:cxn modelId="{9DFED0C9-E8D9-4E89-BEE1-516D4553897B}" type="presOf" srcId="{F99E9143-90FD-4D68-B8EC-D8DB49330DBD}" destId="{38028B7D-DE95-4223-9E4A-836D1473B4BB}" srcOrd="0" destOrd="0" presId="urn:microsoft.com/office/officeart/2018/2/layout/IconLabelList"/>
    <dgm:cxn modelId="{5B3F98D9-AE77-4519-B06C-D034DE310DDB}" type="presOf" srcId="{A9B8D1FA-AAF9-486F-B25E-5B0022177CCE}" destId="{F59EF3D2-A8CA-417F-B0FF-B3A593D16417}" srcOrd="0" destOrd="0" presId="urn:microsoft.com/office/officeart/2018/2/layout/IconLabelList"/>
    <dgm:cxn modelId="{0283A5E0-A500-4E49-9920-6E128EC4F34C}" type="presOf" srcId="{932766B0-56A8-4B0C-8663-77634F9394DA}" destId="{00A01A36-CC15-486C-9891-67D37C225432}" srcOrd="0" destOrd="0" presId="urn:microsoft.com/office/officeart/2018/2/layout/IconLabelList"/>
    <dgm:cxn modelId="{6814CDE3-724B-4EB1-A1BB-1DBED6063D0D}" srcId="{932766B0-56A8-4B0C-8663-77634F9394DA}" destId="{FBC13FFE-363F-4BB6-98B7-9664AB10BE32}" srcOrd="0" destOrd="0" parTransId="{AEC7BA37-C378-40B9-866D-330651ED29E3}" sibTransId="{7EF39689-DB74-4A3B-A0B0-BC9B5D2C598E}"/>
    <dgm:cxn modelId="{DC21C4ED-F4D5-45E5-BDAB-A3E84A187C12}" srcId="{932766B0-56A8-4B0C-8663-77634F9394DA}" destId="{EB55D451-5D2E-4163-8CD3-C1F77D4B3F2B}" srcOrd="4" destOrd="0" parTransId="{2CA14E7C-292F-4C7F-AEC4-00CF6B6F2DF7}" sibTransId="{63B07189-E73F-45ED-A6AE-54CCF03B2D4F}"/>
    <dgm:cxn modelId="{F934D4EE-F813-4139-B0C5-BF559777D480}" type="presParOf" srcId="{00A01A36-CC15-486C-9891-67D37C225432}" destId="{A8D7A3DA-BF07-4C1F-94D4-395511A93685}" srcOrd="0" destOrd="0" presId="urn:microsoft.com/office/officeart/2018/2/layout/IconLabelList"/>
    <dgm:cxn modelId="{B80D12DB-8152-47A9-9350-D6BBC16C4D2C}" type="presParOf" srcId="{A8D7A3DA-BF07-4C1F-94D4-395511A93685}" destId="{70EBDFD0-95AA-43F7-B49A-FF8DC6AF24B2}" srcOrd="0" destOrd="0" presId="urn:microsoft.com/office/officeart/2018/2/layout/IconLabelList"/>
    <dgm:cxn modelId="{599D7B86-EAAB-4C28-A5BC-1A082D223CE2}" type="presParOf" srcId="{A8D7A3DA-BF07-4C1F-94D4-395511A93685}" destId="{9A0756D4-E0AE-4FF7-A89D-EC7CCF9ABAC1}" srcOrd="1" destOrd="0" presId="urn:microsoft.com/office/officeart/2018/2/layout/IconLabelList"/>
    <dgm:cxn modelId="{45B87B57-0A05-472A-86C3-1F3AC9930156}" type="presParOf" srcId="{A8D7A3DA-BF07-4C1F-94D4-395511A93685}" destId="{BF0813E7-325C-4D96-8F1E-1E1162207185}" srcOrd="2" destOrd="0" presId="urn:microsoft.com/office/officeart/2018/2/layout/IconLabelList"/>
    <dgm:cxn modelId="{5B30A39D-0D64-4562-B8AE-C17450845E6C}" type="presParOf" srcId="{00A01A36-CC15-486C-9891-67D37C225432}" destId="{8F9355FA-9572-4F6D-8E7C-CF939A3EDF46}" srcOrd="1" destOrd="0" presId="urn:microsoft.com/office/officeart/2018/2/layout/IconLabelList"/>
    <dgm:cxn modelId="{02AD3436-04A1-42C4-8DB9-CC6F9D4FD44A}" type="presParOf" srcId="{00A01A36-CC15-486C-9891-67D37C225432}" destId="{4D9E2FEB-59E1-4733-814C-1CC1BDABF84C}" srcOrd="2" destOrd="0" presId="urn:microsoft.com/office/officeart/2018/2/layout/IconLabelList"/>
    <dgm:cxn modelId="{4531B591-4C3B-45B1-8A6A-28E9DA291799}" type="presParOf" srcId="{4D9E2FEB-59E1-4733-814C-1CC1BDABF84C}" destId="{8C8030B8-8B77-4C2B-A33D-E74D2DF88E89}" srcOrd="0" destOrd="0" presId="urn:microsoft.com/office/officeart/2018/2/layout/IconLabelList"/>
    <dgm:cxn modelId="{2176B32B-582E-4EBA-9D98-4BFDE07235A6}" type="presParOf" srcId="{4D9E2FEB-59E1-4733-814C-1CC1BDABF84C}" destId="{16BE7784-E684-470C-912D-BF7DF80EB101}" srcOrd="1" destOrd="0" presId="urn:microsoft.com/office/officeart/2018/2/layout/IconLabelList"/>
    <dgm:cxn modelId="{AD223AD1-9B98-4AC5-ACCD-D42A8DD2152D}" type="presParOf" srcId="{4D9E2FEB-59E1-4733-814C-1CC1BDABF84C}" destId="{0061B49C-22A5-45CA-BC52-D5BDB4BB6E60}" srcOrd="2" destOrd="0" presId="urn:microsoft.com/office/officeart/2018/2/layout/IconLabelList"/>
    <dgm:cxn modelId="{7D2CC354-CDF5-440A-85BD-B00427D60D4F}" type="presParOf" srcId="{00A01A36-CC15-486C-9891-67D37C225432}" destId="{BC7FA8C9-E8A5-439E-9DA3-BC054BDD0570}" srcOrd="3" destOrd="0" presId="urn:microsoft.com/office/officeart/2018/2/layout/IconLabelList"/>
    <dgm:cxn modelId="{5A228F0A-4E2A-4976-B6DA-97D8A4D7B79F}" type="presParOf" srcId="{00A01A36-CC15-486C-9891-67D37C225432}" destId="{7BAF31FA-A3B6-4B58-BEB1-0A7D8EF077DC}" srcOrd="4" destOrd="0" presId="urn:microsoft.com/office/officeart/2018/2/layout/IconLabelList"/>
    <dgm:cxn modelId="{2A9593D5-CB54-42A6-B333-6E5BF086BF64}" type="presParOf" srcId="{7BAF31FA-A3B6-4B58-BEB1-0A7D8EF077DC}" destId="{DBF742AB-A91B-48EF-995E-7C47BF823DC7}" srcOrd="0" destOrd="0" presId="urn:microsoft.com/office/officeart/2018/2/layout/IconLabelList"/>
    <dgm:cxn modelId="{840C56CF-0061-497C-BB98-ADF34503C4B7}" type="presParOf" srcId="{7BAF31FA-A3B6-4B58-BEB1-0A7D8EF077DC}" destId="{0B596DD3-931D-4B0C-AF08-7DFACBAD783B}" srcOrd="1" destOrd="0" presId="urn:microsoft.com/office/officeart/2018/2/layout/IconLabelList"/>
    <dgm:cxn modelId="{A69B5A6A-28BB-4360-8774-F47C23063A0F}" type="presParOf" srcId="{7BAF31FA-A3B6-4B58-BEB1-0A7D8EF077DC}" destId="{F59EF3D2-A8CA-417F-B0FF-B3A593D16417}" srcOrd="2" destOrd="0" presId="urn:microsoft.com/office/officeart/2018/2/layout/IconLabelList"/>
    <dgm:cxn modelId="{4BA60FB6-0322-4442-9801-90497757CE03}" type="presParOf" srcId="{00A01A36-CC15-486C-9891-67D37C225432}" destId="{F848D63F-773F-4367-9D6A-33AC0EA14142}" srcOrd="5" destOrd="0" presId="urn:microsoft.com/office/officeart/2018/2/layout/IconLabelList"/>
    <dgm:cxn modelId="{8BE79F65-F82E-48E8-B711-2B3BD5AA63C8}" type="presParOf" srcId="{00A01A36-CC15-486C-9891-67D37C225432}" destId="{3CA246DF-605D-4B5D-BAD9-63CDA026693C}" srcOrd="6" destOrd="0" presId="urn:microsoft.com/office/officeart/2018/2/layout/IconLabelList"/>
    <dgm:cxn modelId="{9D175DEE-BFCB-46FF-B8F0-E369B6DD9CA5}" type="presParOf" srcId="{3CA246DF-605D-4B5D-BAD9-63CDA026693C}" destId="{987B7B6B-CD36-4442-85C8-17CAFB9DCCD8}" srcOrd="0" destOrd="0" presId="urn:microsoft.com/office/officeart/2018/2/layout/IconLabelList"/>
    <dgm:cxn modelId="{2D720D9A-55F5-4E50-9F9D-7417A4780224}" type="presParOf" srcId="{3CA246DF-605D-4B5D-BAD9-63CDA026693C}" destId="{C5EA6E51-1AC1-436D-9C74-642A12EA773A}" srcOrd="1" destOrd="0" presId="urn:microsoft.com/office/officeart/2018/2/layout/IconLabelList"/>
    <dgm:cxn modelId="{6BFD632C-52C8-41CB-B55B-270964B7A613}" type="presParOf" srcId="{3CA246DF-605D-4B5D-BAD9-63CDA026693C}" destId="{38028B7D-DE95-4223-9E4A-836D1473B4BB}" srcOrd="2" destOrd="0" presId="urn:microsoft.com/office/officeart/2018/2/layout/IconLabelList"/>
    <dgm:cxn modelId="{C5DEC51C-9DB3-4D58-9443-CF5B403FB82D}" type="presParOf" srcId="{00A01A36-CC15-486C-9891-67D37C225432}" destId="{63E1CC95-8485-4E74-8CCC-B397E454085E}" srcOrd="7" destOrd="0" presId="urn:microsoft.com/office/officeart/2018/2/layout/IconLabelList"/>
    <dgm:cxn modelId="{75A9CFC5-0CB7-4696-BCCE-C6AD683F04B3}" type="presParOf" srcId="{00A01A36-CC15-486C-9891-67D37C225432}" destId="{E38B12D3-2A6E-4968-8880-29564E538145}" srcOrd="8" destOrd="0" presId="urn:microsoft.com/office/officeart/2018/2/layout/IconLabelList"/>
    <dgm:cxn modelId="{B48F3369-444F-416F-87BC-EC3CFFD77211}" type="presParOf" srcId="{E38B12D3-2A6E-4968-8880-29564E538145}" destId="{B455720C-EDFE-4040-A3DD-B15651D720E8}" srcOrd="0" destOrd="0" presId="urn:microsoft.com/office/officeart/2018/2/layout/IconLabelList"/>
    <dgm:cxn modelId="{EA8D04EB-3779-4FAE-A99E-B97C961132C7}" type="presParOf" srcId="{E38B12D3-2A6E-4968-8880-29564E538145}" destId="{8B962E17-715F-4BB5-A202-3CD7829DADA7}" srcOrd="1" destOrd="0" presId="urn:microsoft.com/office/officeart/2018/2/layout/IconLabelList"/>
    <dgm:cxn modelId="{D7EAF595-E2DD-4974-9BD9-950584BD57BA}" type="presParOf" srcId="{E38B12D3-2A6E-4968-8880-29564E538145}" destId="{BB70BF9A-D220-414E-A64E-10C090BABE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8FC2D-B56A-4D69-A791-D1F1852A164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1DDD3B9-51B3-46D5-924F-7E438D514142}">
      <dgm:prSet/>
      <dgm:spPr/>
      <dgm:t>
        <a:bodyPr/>
        <a:lstStyle/>
        <a:p>
          <a:r>
            <a:rPr lang="en-US"/>
            <a:t>After the cycle finishes, it promotes the surviving objects to the next generation</a:t>
          </a:r>
        </a:p>
      </dgm:t>
    </dgm:pt>
    <dgm:pt modelId="{046F696F-1414-4970-B153-CB38C6553C4C}" type="parTrans" cxnId="{A2055AFC-96C6-4E31-9BFD-4C6A0EB13B97}">
      <dgm:prSet/>
      <dgm:spPr/>
      <dgm:t>
        <a:bodyPr/>
        <a:lstStyle/>
        <a:p>
          <a:endParaRPr lang="en-US"/>
        </a:p>
      </dgm:t>
    </dgm:pt>
    <dgm:pt modelId="{8C35FCEF-C495-429D-9163-6ED4EF587523}" type="sibTrans" cxnId="{A2055AFC-96C6-4E31-9BFD-4C6A0EB13B97}">
      <dgm:prSet/>
      <dgm:spPr/>
      <dgm:t>
        <a:bodyPr/>
        <a:lstStyle/>
        <a:p>
          <a:endParaRPr lang="en-US"/>
        </a:p>
      </dgm:t>
    </dgm:pt>
    <dgm:pt modelId="{2367A3C8-1928-4703-93F0-5C571FA6BF04}">
      <dgm:prSet/>
      <dgm:spPr/>
      <dgm:t>
        <a:bodyPr/>
        <a:lstStyle/>
        <a:p>
          <a:r>
            <a:rPr lang="en-US"/>
            <a:t>Objects in the last generation (generation 2) stay as the program executes</a:t>
          </a:r>
        </a:p>
      </dgm:t>
    </dgm:pt>
    <dgm:pt modelId="{330C25BC-4DDA-4A06-A7A9-8E35261FFB91}" type="parTrans" cxnId="{54A4B381-95D9-428C-9D6B-A5D6AC008790}">
      <dgm:prSet/>
      <dgm:spPr/>
      <dgm:t>
        <a:bodyPr/>
        <a:lstStyle/>
        <a:p>
          <a:endParaRPr lang="en-US"/>
        </a:p>
      </dgm:t>
    </dgm:pt>
    <dgm:pt modelId="{13BE0417-1FA1-49C0-916C-8450D113D63C}" type="sibTrans" cxnId="{54A4B381-95D9-428C-9D6B-A5D6AC008790}">
      <dgm:prSet/>
      <dgm:spPr/>
      <dgm:t>
        <a:bodyPr/>
        <a:lstStyle/>
        <a:p>
          <a:endParaRPr lang="en-US"/>
        </a:p>
      </dgm:t>
    </dgm:pt>
    <dgm:pt modelId="{CFE6068F-45D3-4813-A0CF-5B1CF68953A9}">
      <dgm:prSet/>
      <dgm:spPr/>
      <dgm:t>
        <a:bodyPr/>
        <a:lstStyle/>
        <a:p>
          <a:r>
            <a:rPr lang="en-US"/>
            <a:t>When ref count reaches 0, object gets cleaned up immediately</a:t>
          </a:r>
        </a:p>
      </dgm:t>
    </dgm:pt>
    <dgm:pt modelId="{4977BCA3-D542-463C-B5EF-F3830C025A34}" type="parTrans" cxnId="{2545EC9F-80FA-4A27-8CB2-F0D6082401BD}">
      <dgm:prSet/>
      <dgm:spPr/>
      <dgm:t>
        <a:bodyPr/>
        <a:lstStyle/>
        <a:p>
          <a:endParaRPr lang="en-US"/>
        </a:p>
      </dgm:t>
    </dgm:pt>
    <dgm:pt modelId="{6EA6BF1B-E72F-4738-BCEB-1ECCB578165B}" type="sibTrans" cxnId="{2545EC9F-80FA-4A27-8CB2-F0D6082401BD}">
      <dgm:prSet/>
      <dgm:spPr/>
      <dgm:t>
        <a:bodyPr/>
        <a:lstStyle/>
        <a:p>
          <a:endParaRPr lang="en-US"/>
        </a:p>
      </dgm:t>
    </dgm:pt>
    <dgm:pt modelId="{BD7F9844-671C-4700-A3D3-F95EA893650B}">
      <dgm:prSet/>
      <dgm:spPr/>
      <dgm:t>
        <a:bodyPr/>
        <a:lstStyle/>
        <a:p>
          <a:r>
            <a:rPr lang="en-US"/>
            <a:t>If there are any cyclic references, you need to wait for GC to run</a:t>
          </a:r>
        </a:p>
      </dgm:t>
    </dgm:pt>
    <dgm:pt modelId="{83235D02-82C5-4341-9BF2-1059EAF22442}" type="parTrans" cxnId="{025859C6-CF68-4A0C-99C2-465BE50A087E}">
      <dgm:prSet/>
      <dgm:spPr/>
      <dgm:t>
        <a:bodyPr/>
        <a:lstStyle/>
        <a:p>
          <a:endParaRPr lang="en-US"/>
        </a:p>
      </dgm:t>
    </dgm:pt>
    <dgm:pt modelId="{5F6A1E43-A912-47A2-902A-D5D2FD083820}" type="sibTrans" cxnId="{025859C6-CF68-4A0C-99C2-465BE50A087E}">
      <dgm:prSet/>
      <dgm:spPr/>
      <dgm:t>
        <a:bodyPr/>
        <a:lstStyle/>
        <a:p>
          <a:endParaRPr lang="en-US"/>
        </a:p>
      </dgm:t>
    </dgm:pt>
    <dgm:pt modelId="{B0EBB6FF-FCD6-4399-87E0-33C8F908DE0F}" type="pres">
      <dgm:prSet presAssocID="{26F8FC2D-B56A-4D69-A791-D1F1852A1644}" presName="root" presStyleCnt="0">
        <dgm:presLayoutVars>
          <dgm:dir/>
          <dgm:resizeHandles val="exact"/>
        </dgm:presLayoutVars>
      </dgm:prSet>
      <dgm:spPr/>
    </dgm:pt>
    <dgm:pt modelId="{8E4DB56E-9C40-4F67-B91F-8ECCB317CFC3}" type="pres">
      <dgm:prSet presAssocID="{26F8FC2D-B56A-4D69-A791-D1F1852A1644}" presName="container" presStyleCnt="0">
        <dgm:presLayoutVars>
          <dgm:dir/>
          <dgm:resizeHandles val="exact"/>
        </dgm:presLayoutVars>
      </dgm:prSet>
      <dgm:spPr/>
    </dgm:pt>
    <dgm:pt modelId="{A7B158C3-299C-4C5F-9F08-B0E7DB9FEDAC}" type="pres">
      <dgm:prSet presAssocID="{D1DDD3B9-51B3-46D5-924F-7E438D514142}" presName="compNode" presStyleCnt="0"/>
      <dgm:spPr/>
    </dgm:pt>
    <dgm:pt modelId="{C318F7E8-E977-4DFB-B1B1-215B94DAE083}" type="pres">
      <dgm:prSet presAssocID="{D1DDD3B9-51B3-46D5-924F-7E438D514142}" presName="iconBgRect" presStyleLbl="bgShp" presStyleIdx="0" presStyleCnt="4"/>
      <dgm:spPr/>
    </dgm:pt>
    <dgm:pt modelId="{D63206F4-8B6C-4569-BE81-CDA4E18BECBB}" type="pres">
      <dgm:prSet presAssocID="{D1DDD3B9-51B3-46D5-924F-7E438D5141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Improvement1"/>
        </a:ext>
      </dgm:extLst>
    </dgm:pt>
    <dgm:pt modelId="{AC44FBFA-AFB2-4EDB-9228-603619BB64DC}" type="pres">
      <dgm:prSet presAssocID="{D1DDD3B9-51B3-46D5-924F-7E438D514142}" presName="spaceRect" presStyleCnt="0"/>
      <dgm:spPr/>
    </dgm:pt>
    <dgm:pt modelId="{06A761FD-FAB6-4E03-BD8B-F712D49EAD42}" type="pres">
      <dgm:prSet presAssocID="{D1DDD3B9-51B3-46D5-924F-7E438D514142}" presName="textRect" presStyleLbl="revTx" presStyleIdx="0" presStyleCnt="4">
        <dgm:presLayoutVars>
          <dgm:chMax val="1"/>
          <dgm:chPref val="1"/>
        </dgm:presLayoutVars>
      </dgm:prSet>
      <dgm:spPr/>
    </dgm:pt>
    <dgm:pt modelId="{453D3858-DE7E-476B-907C-9C471489A3AC}" type="pres">
      <dgm:prSet presAssocID="{8C35FCEF-C495-429D-9163-6ED4EF587523}" presName="sibTrans" presStyleLbl="sibTrans2D1" presStyleIdx="0" presStyleCnt="0"/>
      <dgm:spPr/>
    </dgm:pt>
    <dgm:pt modelId="{128B8D5B-82A2-4646-BADE-CD74CBA776D0}" type="pres">
      <dgm:prSet presAssocID="{2367A3C8-1928-4703-93F0-5C571FA6BF04}" presName="compNode" presStyleCnt="0"/>
      <dgm:spPr/>
    </dgm:pt>
    <dgm:pt modelId="{82E023EC-D9C5-4ED7-8C11-CD49EA6CCC91}" type="pres">
      <dgm:prSet presAssocID="{2367A3C8-1928-4703-93F0-5C571FA6BF04}" presName="iconBgRect" presStyleLbl="bgShp" presStyleIdx="1" presStyleCnt="4"/>
      <dgm:spPr/>
    </dgm:pt>
    <dgm:pt modelId="{981388DA-52BE-4E59-8C09-588770EFA54A}" type="pres">
      <dgm:prSet presAssocID="{2367A3C8-1928-4703-93F0-5C571FA6BF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3CAC1F5F-C009-4801-8393-AF97033E1C73}" type="pres">
      <dgm:prSet presAssocID="{2367A3C8-1928-4703-93F0-5C571FA6BF04}" presName="spaceRect" presStyleCnt="0"/>
      <dgm:spPr/>
    </dgm:pt>
    <dgm:pt modelId="{8A50E88B-6B12-4DDD-A563-A7AD31AE0E13}" type="pres">
      <dgm:prSet presAssocID="{2367A3C8-1928-4703-93F0-5C571FA6BF04}" presName="textRect" presStyleLbl="revTx" presStyleIdx="1" presStyleCnt="4">
        <dgm:presLayoutVars>
          <dgm:chMax val="1"/>
          <dgm:chPref val="1"/>
        </dgm:presLayoutVars>
      </dgm:prSet>
      <dgm:spPr/>
    </dgm:pt>
    <dgm:pt modelId="{D37695C4-236E-4AB5-B99F-381152CE956E}" type="pres">
      <dgm:prSet presAssocID="{13BE0417-1FA1-49C0-916C-8450D113D63C}" presName="sibTrans" presStyleLbl="sibTrans2D1" presStyleIdx="0" presStyleCnt="0"/>
      <dgm:spPr/>
    </dgm:pt>
    <dgm:pt modelId="{F50CF5C0-0AC7-41CC-8C55-8940C570932B}" type="pres">
      <dgm:prSet presAssocID="{CFE6068F-45D3-4813-A0CF-5B1CF68953A9}" presName="compNode" presStyleCnt="0"/>
      <dgm:spPr/>
    </dgm:pt>
    <dgm:pt modelId="{C2B04B73-ADA0-4523-A34B-CC02B59031E8}" type="pres">
      <dgm:prSet presAssocID="{CFE6068F-45D3-4813-A0CF-5B1CF68953A9}" presName="iconBgRect" presStyleLbl="bgShp" presStyleIdx="2" presStyleCnt="4"/>
      <dgm:spPr/>
    </dgm:pt>
    <dgm:pt modelId="{587B38C3-3EE9-495B-94DF-CDF87E9CEE5F}" type="pres">
      <dgm:prSet presAssocID="{CFE6068F-45D3-4813-A0CF-5B1CF68953A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F061EAF3-CA61-47B3-A808-FB2673AB01A4}" type="pres">
      <dgm:prSet presAssocID="{CFE6068F-45D3-4813-A0CF-5B1CF68953A9}" presName="spaceRect" presStyleCnt="0"/>
      <dgm:spPr/>
    </dgm:pt>
    <dgm:pt modelId="{CA7A7BAD-9928-499A-A8EA-2ABB1402471A}" type="pres">
      <dgm:prSet presAssocID="{CFE6068F-45D3-4813-A0CF-5B1CF68953A9}" presName="textRect" presStyleLbl="revTx" presStyleIdx="2" presStyleCnt="4">
        <dgm:presLayoutVars>
          <dgm:chMax val="1"/>
          <dgm:chPref val="1"/>
        </dgm:presLayoutVars>
      </dgm:prSet>
      <dgm:spPr/>
    </dgm:pt>
    <dgm:pt modelId="{78664894-6DC6-4B05-B2F4-CD6628B01765}" type="pres">
      <dgm:prSet presAssocID="{6EA6BF1B-E72F-4738-BCEB-1ECCB578165B}" presName="sibTrans" presStyleLbl="sibTrans2D1" presStyleIdx="0" presStyleCnt="0"/>
      <dgm:spPr/>
    </dgm:pt>
    <dgm:pt modelId="{905C3732-C6F0-4EB4-B87F-FAAD10A42D23}" type="pres">
      <dgm:prSet presAssocID="{BD7F9844-671C-4700-A3D3-F95EA893650B}" presName="compNode" presStyleCnt="0"/>
      <dgm:spPr/>
    </dgm:pt>
    <dgm:pt modelId="{448F6579-B776-476E-9527-6E89EA4F7582}" type="pres">
      <dgm:prSet presAssocID="{BD7F9844-671C-4700-A3D3-F95EA893650B}" presName="iconBgRect" presStyleLbl="bgShp" presStyleIdx="3" presStyleCnt="4"/>
      <dgm:spPr/>
    </dgm:pt>
    <dgm:pt modelId="{DD77D4B8-F113-42E0-9F40-EAF8C22CF2B5}" type="pres">
      <dgm:prSet presAssocID="{BD7F9844-671C-4700-A3D3-F95EA89365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E63B3D69-808D-424A-BFED-0A99A968C6FD}" type="pres">
      <dgm:prSet presAssocID="{BD7F9844-671C-4700-A3D3-F95EA893650B}" presName="spaceRect" presStyleCnt="0"/>
      <dgm:spPr/>
    </dgm:pt>
    <dgm:pt modelId="{5B22DEF3-F9F8-4252-95D0-9C963C61ED32}" type="pres">
      <dgm:prSet presAssocID="{BD7F9844-671C-4700-A3D3-F95EA89365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9A5F715-4196-434F-8E58-AB481D744924}" type="presOf" srcId="{D1DDD3B9-51B3-46D5-924F-7E438D514142}" destId="{06A761FD-FAB6-4E03-BD8B-F712D49EAD42}" srcOrd="0" destOrd="0" presId="urn:microsoft.com/office/officeart/2018/2/layout/IconCircleList"/>
    <dgm:cxn modelId="{72BA3F17-62AB-42F4-BFEF-D0AA2C93CA26}" type="presOf" srcId="{CFE6068F-45D3-4813-A0CF-5B1CF68953A9}" destId="{CA7A7BAD-9928-499A-A8EA-2ABB1402471A}" srcOrd="0" destOrd="0" presId="urn:microsoft.com/office/officeart/2018/2/layout/IconCircleList"/>
    <dgm:cxn modelId="{4CB73834-F425-4A61-9AA1-8F220AA6C719}" type="presOf" srcId="{6EA6BF1B-E72F-4738-BCEB-1ECCB578165B}" destId="{78664894-6DC6-4B05-B2F4-CD6628B01765}" srcOrd="0" destOrd="0" presId="urn:microsoft.com/office/officeart/2018/2/layout/IconCircleList"/>
    <dgm:cxn modelId="{4163F963-B6BD-4CAB-B903-FDCF20AAED43}" type="presOf" srcId="{8C35FCEF-C495-429D-9163-6ED4EF587523}" destId="{453D3858-DE7E-476B-907C-9C471489A3AC}" srcOrd="0" destOrd="0" presId="urn:microsoft.com/office/officeart/2018/2/layout/IconCircleList"/>
    <dgm:cxn modelId="{30292267-D3FD-4848-80A7-9D0ADC403F84}" type="presOf" srcId="{2367A3C8-1928-4703-93F0-5C571FA6BF04}" destId="{8A50E88B-6B12-4DDD-A563-A7AD31AE0E13}" srcOrd="0" destOrd="0" presId="urn:microsoft.com/office/officeart/2018/2/layout/IconCircleList"/>
    <dgm:cxn modelId="{54A4B381-95D9-428C-9D6B-A5D6AC008790}" srcId="{26F8FC2D-B56A-4D69-A791-D1F1852A1644}" destId="{2367A3C8-1928-4703-93F0-5C571FA6BF04}" srcOrd="1" destOrd="0" parTransId="{330C25BC-4DDA-4A06-A7A9-8E35261FFB91}" sibTransId="{13BE0417-1FA1-49C0-916C-8450D113D63C}"/>
    <dgm:cxn modelId="{2545EC9F-80FA-4A27-8CB2-F0D6082401BD}" srcId="{26F8FC2D-B56A-4D69-A791-D1F1852A1644}" destId="{CFE6068F-45D3-4813-A0CF-5B1CF68953A9}" srcOrd="2" destOrd="0" parTransId="{4977BCA3-D542-463C-B5EF-F3830C025A34}" sibTransId="{6EA6BF1B-E72F-4738-BCEB-1ECCB578165B}"/>
    <dgm:cxn modelId="{6FECE4C3-78AA-4BBD-9E6D-CDEFC33FB97A}" type="presOf" srcId="{BD7F9844-671C-4700-A3D3-F95EA893650B}" destId="{5B22DEF3-F9F8-4252-95D0-9C963C61ED32}" srcOrd="0" destOrd="0" presId="urn:microsoft.com/office/officeart/2018/2/layout/IconCircleList"/>
    <dgm:cxn modelId="{025859C6-CF68-4A0C-99C2-465BE50A087E}" srcId="{26F8FC2D-B56A-4D69-A791-D1F1852A1644}" destId="{BD7F9844-671C-4700-A3D3-F95EA893650B}" srcOrd="3" destOrd="0" parTransId="{83235D02-82C5-4341-9BF2-1059EAF22442}" sibTransId="{5F6A1E43-A912-47A2-902A-D5D2FD083820}"/>
    <dgm:cxn modelId="{B30F21CE-406A-4FE1-8D53-B09893E61B06}" type="presOf" srcId="{26F8FC2D-B56A-4D69-A791-D1F1852A1644}" destId="{B0EBB6FF-FCD6-4399-87E0-33C8F908DE0F}" srcOrd="0" destOrd="0" presId="urn:microsoft.com/office/officeart/2018/2/layout/IconCircleList"/>
    <dgm:cxn modelId="{4F268FE7-EEF9-4119-93EF-B5E65B032651}" type="presOf" srcId="{13BE0417-1FA1-49C0-916C-8450D113D63C}" destId="{D37695C4-236E-4AB5-B99F-381152CE956E}" srcOrd="0" destOrd="0" presId="urn:microsoft.com/office/officeart/2018/2/layout/IconCircleList"/>
    <dgm:cxn modelId="{A2055AFC-96C6-4E31-9BFD-4C6A0EB13B97}" srcId="{26F8FC2D-B56A-4D69-A791-D1F1852A1644}" destId="{D1DDD3B9-51B3-46D5-924F-7E438D514142}" srcOrd="0" destOrd="0" parTransId="{046F696F-1414-4970-B153-CB38C6553C4C}" sibTransId="{8C35FCEF-C495-429D-9163-6ED4EF587523}"/>
    <dgm:cxn modelId="{C7F463E5-92A3-4A54-BAA6-2814BE5464BA}" type="presParOf" srcId="{B0EBB6FF-FCD6-4399-87E0-33C8F908DE0F}" destId="{8E4DB56E-9C40-4F67-B91F-8ECCB317CFC3}" srcOrd="0" destOrd="0" presId="urn:microsoft.com/office/officeart/2018/2/layout/IconCircleList"/>
    <dgm:cxn modelId="{2731C911-49FE-49FA-B47B-46E3E11CBFA2}" type="presParOf" srcId="{8E4DB56E-9C40-4F67-B91F-8ECCB317CFC3}" destId="{A7B158C3-299C-4C5F-9F08-B0E7DB9FEDAC}" srcOrd="0" destOrd="0" presId="urn:microsoft.com/office/officeart/2018/2/layout/IconCircleList"/>
    <dgm:cxn modelId="{91A38415-2324-435A-ABB6-5301C09AD0C6}" type="presParOf" srcId="{A7B158C3-299C-4C5F-9F08-B0E7DB9FEDAC}" destId="{C318F7E8-E977-4DFB-B1B1-215B94DAE083}" srcOrd="0" destOrd="0" presId="urn:microsoft.com/office/officeart/2018/2/layout/IconCircleList"/>
    <dgm:cxn modelId="{5A4FD8D2-1603-41CD-9E0A-D3ACC9129459}" type="presParOf" srcId="{A7B158C3-299C-4C5F-9F08-B0E7DB9FEDAC}" destId="{D63206F4-8B6C-4569-BE81-CDA4E18BECBB}" srcOrd="1" destOrd="0" presId="urn:microsoft.com/office/officeart/2018/2/layout/IconCircleList"/>
    <dgm:cxn modelId="{87E199AE-97F1-479A-A571-7D6667877EFC}" type="presParOf" srcId="{A7B158C3-299C-4C5F-9F08-B0E7DB9FEDAC}" destId="{AC44FBFA-AFB2-4EDB-9228-603619BB64DC}" srcOrd="2" destOrd="0" presId="urn:microsoft.com/office/officeart/2018/2/layout/IconCircleList"/>
    <dgm:cxn modelId="{E7E41ABD-BC18-4B70-BD3A-F74D6E788B10}" type="presParOf" srcId="{A7B158C3-299C-4C5F-9F08-B0E7DB9FEDAC}" destId="{06A761FD-FAB6-4E03-BD8B-F712D49EAD42}" srcOrd="3" destOrd="0" presId="urn:microsoft.com/office/officeart/2018/2/layout/IconCircleList"/>
    <dgm:cxn modelId="{2B3A28B8-D055-488D-B940-F29479F75688}" type="presParOf" srcId="{8E4DB56E-9C40-4F67-B91F-8ECCB317CFC3}" destId="{453D3858-DE7E-476B-907C-9C471489A3AC}" srcOrd="1" destOrd="0" presId="urn:microsoft.com/office/officeart/2018/2/layout/IconCircleList"/>
    <dgm:cxn modelId="{80E98586-FC57-4586-BF91-7B939D2880F3}" type="presParOf" srcId="{8E4DB56E-9C40-4F67-B91F-8ECCB317CFC3}" destId="{128B8D5B-82A2-4646-BADE-CD74CBA776D0}" srcOrd="2" destOrd="0" presId="urn:microsoft.com/office/officeart/2018/2/layout/IconCircleList"/>
    <dgm:cxn modelId="{2C93E561-DA5F-4E72-A3B9-990B5C9D9E2F}" type="presParOf" srcId="{128B8D5B-82A2-4646-BADE-CD74CBA776D0}" destId="{82E023EC-D9C5-4ED7-8C11-CD49EA6CCC91}" srcOrd="0" destOrd="0" presId="urn:microsoft.com/office/officeart/2018/2/layout/IconCircleList"/>
    <dgm:cxn modelId="{FA0A7CA7-405A-4836-AEC8-74F5B4D1F0DE}" type="presParOf" srcId="{128B8D5B-82A2-4646-BADE-CD74CBA776D0}" destId="{981388DA-52BE-4E59-8C09-588770EFA54A}" srcOrd="1" destOrd="0" presId="urn:microsoft.com/office/officeart/2018/2/layout/IconCircleList"/>
    <dgm:cxn modelId="{417C1C0A-EA2B-4976-8BFA-08C146052C93}" type="presParOf" srcId="{128B8D5B-82A2-4646-BADE-CD74CBA776D0}" destId="{3CAC1F5F-C009-4801-8393-AF97033E1C73}" srcOrd="2" destOrd="0" presId="urn:microsoft.com/office/officeart/2018/2/layout/IconCircleList"/>
    <dgm:cxn modelId="{FA300AF6-CC7B-45FB-9AE6-2A5F756E3512}" type="presParOf" srcId="{128B8D5B-82A2-4646-BADE-CD74CBA776D0}" destId="{8A50E88B-6B12-4DDD-A563-A7AD31AE0E13}" srcOrd="3" destOrd="0" presId="urn:microsoft.com/office/officeart/2018/2/layout/IconCircleList"/>
    <dgm:cxn modelId="{57A0E05C-CD1F-4DF5-BACE-DCD281E4EF56}" type="presParOf" srcId="{8E4DB56E-9C40-4F67-B91F-8ECCB317CFC3}" destId="{D37695C4-236E-4AB5-B99F-381152CE956E}" srcOrd="3" destOrd="0" presId="urn:microsoft.com/office/officeart/2018/2/layout/IconCircleList"/>
    <dgm:cxn modelId="{93FD4282-2DE6-4404-983B-88EFE02E343C}" type="presParOf" srcId="{8E4DB56E-9C40-4F67-B91F-8ECCB317CFC3}" destId="{F50CF5C0-0AC7-41CC-8C55-8940C570932B}" srcOrd="4" destOrd="0" presId="urn:microsoft.com/office/officeart/2018/2/layout/IconCircleList"/>
    <dgm:cxn modelId="{D667DA01-F006-4DAA-A63F-ECFF2749FAA6}" type="presParOf" srcId="{F50CF5C0-0AC7-41CC-8C55-8940C570932B}" destId="{C2B04B73-ADA0-4523-A34B-CC02B59031E8}" srcOrd="0" destOrd="0" presId="urn:microsoft.com/office/officeart/2018/2/layout/IconCircleList"/>
    <dgm:cxn modelId="{2E1EB09B-CC55-4BBB-90D0-438303BDDFEE}" type="presParOf" srcId="{F50CF5C0-0AC7-41CC-8C55-8940C570932B}" destId="{587B38C3-3EE9-495B-94DF-CDF87E9CEE5F}" srcOrd="1" destOrd="0" presId="urn:microsoft.com/office/officeart/2018/2/layout/IconCircleList"/>
    <dgm:cxn modelId="{0AD24E76-18B3-4F0D-A71F-F97C0FE2B2F1}" type="presParOf" srcId="{F50CF5C0-0AC7-41CC-8C55-8940C570932B}" destId="{F061EAF3-CA61-47B3-A808-FB2673AB01A4}" srcOrd="2" destOrd="0" presId="urn:microsoft.com/office/officeart/2018/2/layout/IconCircleList"/>
    <dgm:cxn modelId="{BED47657-C549-45DA-ADE3-742CD80657B0}" type="presParOf" srcId="{F50CF5C0-0AC7-41CC-8C55-8940C570932B}" destId="{CA7A7BAD-9928-499A-A8EA-2ABB1402471A}" srcOrd="3" destOrd="0" presId="urn:microsoft.com/office/officeart/2018/2/layout/IconCircleList"/>
    <dgm:cxn modelId="{10457307-B4A3-4359-A82C-055D8DF8A68C}" type="presParOf" srcId="{8E4DB56E-9C40-4F67-B91F-8ECCB317CFC3}" destId="{78664894-6DC6-4B05-B2F4-CD6628B01765}" srcOrd="5" destOrd="0" presId="urn:microsoft.com/office/officeart/2018/2/layout/IconCircleList"/>
    <dgm:cxn modelId="{7D363226-0E8D-4E5A-8735-149E3A95BE9A}" type="presParOf" srcId="{8E4DB56E-9C40-4F67-B91F-8ECCB317CFC3}" destId="{905C3732-C6F0-4EB4-B87F-FAAD10A42D23}" srcOrd="6" destOrd="0" presId="urn:microsoft.com/office/officeart/2018/2/layout/IconCircleList"/>
    <dgm:cxn modelId="{A72B44A6-D470-4333-BCC9-ADC0A6704E8A}" type="presParOf" srcId="{905C3732-C6F0-4EB4-B87F-FAAD10A42D23}" destId="{448F6579-B776-476E-9527-6E89EA4F7582}" srcOrd="0" destOrd="0" presId="urn:microsoft.com/office/officeart/2018/2/layout/IconCircleList"/>
    <dgm:cxn modelId="{D95A0DC3-AB8D-4773-A89D-A548DAD209BA}" type="presParOf" srcId="{905C3732-C6F0-4EB4-B87F-FAAD10A42D23}" destId="{DD77D4B8-F113-42E0-9F40-EAF8C22CF2B5}" srcOrd="1" destOrd="0" presId="urn:microsoft.com/office/officeart/2018/2/layout/IconCircleList"/>
    <dgm:cxn modelId="{90ECD153-0BED-4F62-8EBA-9B69AD7D05F5}" type="presParOf" srcId="{905C3732-C6F0-4EB4-B87F-FAAD10A42D23}" destId="{E63B3D69-808D-424A-BFED-0A99A968C6FD}" srcOrd="2" destOrd="0" presId="urn:microsoft.com/office/officeart/2018/2/layout/IconCircleList"/>
    <dgm:cxn modelId="{48D4A411-4001-4CA0-9FB1-7FC51A56693F}" type="presParOf" srcId="{905C3732-C6F0-4EB4-B87F-FAAD10A42D23}" destId="{5B22DEF3-F9F8-4252-95D0-9C963C61ED3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D9CA5D-D29B-4A8C-9B58-DA63A5B3F98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A8D0913-625A-4C61-84FB-0586D22489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Yes, the size of the Python program likely won’t shrink</a:t>
          </a:r>
        </a:p>
      </dgm:t>
    </dgm:pt>
    <dgm:pt modelId="{01E9D6E1-908E-4D09-968E-6F785742277E}" type="parTrans" cxnId="{92500838-D237-4593-99DB-ACBD2E86F4A6}">
      <dgm:prSet/>
      <dgm:spPr/>
      <dgm:t>
        <a:bodyPr/>
        <a:lstStyle/>
        <a:p>
          <a:endParaRPr lang="en-US"/>
        </a:p>
      </dgm:t>
    </dgm:pt>
    <dgm:pt modelId="{5F558BF0-FB40-4781-8464-9FD49053706E}" type="sibTrans" cxnId="{92500838-D237-4593-99DB-ACBD2E86F4A6}">
      <dgm:prSet/>
      <dgm:spPr/>
      <dgm:t>
        <a:bodyPr/>
        <a:lstStyle/>
        <a:p>
          <a:endParaRPr lang="en-US"/>
        </a:p>
      </dgm:t>
    </dgm:pt>
    <dgm:pt modelId="{F7F33ECE-3C9A-4B2C-9576-B2BA491AF8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memory is not freed up from continuous block, rather it is fragmented</a:t>
          </a:r>
        </a:p>
      </dgm:t>
    </dgm:pt>
    <dgm:pt modelId="{C900F291-BC6E-4865-B6D8-98A19C657EB3}" type="parTrans" cxnId="{871528DE-B2B6-4D8A-806A-4A65850539C9}">
      <dgm:prSet/>
      <dgm:spPr/>
      <dgm:t>
        <a:bodyPr/>
        <a:lstStyle/>
        <a:p>
          <a:endParaRPr lang="en-US"/>
        </a:p>
      </dgm:t>
    </dgm:pt>
    <dgm:pt modelId="{FB332A8C-AF1A-4095-931E-4A28A8E90646}" type="sibTrans" cxnId="{871528DE-B2B6-4D8A-806A-4A65850539C9}">
      <dgm:prSet/>
      <dgm:spPr/>
      <dgm:t>
        <a:bodyPr/>
        <a:lstStyle/>
        <a:p>
          <a:endParaRPr lang="en-US"/>
        </a:p>
      </dgm:t>
    </dgm:pt>
    <dgm:pt modelId="{16215F85-61EE-4247-8152-75D61D45D8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memory freed up during GC is released back to Python to use for other objects, not necessarily to the system</a:t>
          </a:r>
        </a:p>
      </dgm:t>
    </dgm:pt>
    <dgm:pt modelId="{5677CAF1-69EA-4BB4-923B-749DE285560B}" type="parTrans" cxnId="{7472B1EA-1585-4DC0-A7EC-CD87239B1E65}">
      <dgm:prSet/>
      <dgm:spPr/>
      <dgm:t>
        <a:bodyPr/>
        <a:lstStyle/>
        <a:p>
          <a:endParaRPr lang="en-US"/>
        </a:p>
      </dgm:t>
    </dgm:pt>
    <dgm:pt modelId="{07216201-614B-4DFC-89BA-E54FF390CCEE}" type="sibTrans" cxnId="{7472B1EA-1585-4DC0-A7EC-CD87239B1E65}">
      <dgm:prSet/>
      <dgm:spPr/>
      <dgm:t>
        <a:bodyPr/>
        <a:lstStyle/>
        <a:p>
          <a:endParaRPr lang="en-US"/>
        </a:p>
      </dgm:t>
    </dgm:pt>
    <dgm:pt modelId="{F3479908-1898-4DA5-A658-3F1C8B67BA8C}" type="pres">
      <dgm:prSet presAssocID="{D3D9CA5D-D29B-4A8C-9B58-DA63A5B3F987}" presName="root" presStyleCnt="0">
        <dgm:presLayoutVars>
          <dgm:dir/>
          <dgm:resizeHandles val="exact"/>
        </dgm:presLayoutVars>
      </dgm:prSet>
      <dgm:spPr/>
    </dgm:pt>
    <dgm:pt modelId="{8763FA58-7CA6-4696-9089-C6B8298AD8F4}" type="pres">
      <dgm:prSet presAssocID="{2A8D0913-625A-4C61-84FB-0586D2248953}" presName="compNode" presStyleCnt="0"/>
      <dgm:spPr/>
    </dgm:pt>
    <dgm:pt modelId="{3BB188BA-4603-461C-A204-9E2968ED2841}" type="pres">
      <dgm:prSet presAssocID="{2A8D0913-625A-4C61-84FB-0586D22489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EF45B840-DCE1-4D71-9E64-2EABE259C935}" type="pres">
      <dgm:prSet presAssocID="{2A8D0913-625A-4C61-84FB-0586D2248953}" presName="spaceRect" presStyleCnt="0"/>
      <dgm:spPr/>
    </dgm:pt>
    <dgm:pt modelId="{03183516-D31E-461A-848A-3FD5E0F04B08}" type="pres">
      <dgm:prSet presAssocID="{2A8D0913-625A-4C61-84FB-0586D2248953}" presName="textRect" presStyleLbl="revTx" presStyleIdx="0" presStyleCnt="3">
        <dgm:presLayoutVars>
          <dgm:chMax val="1"/>
          <dgm:chPref val="1"/>
        </dgm:presLayoutVars>
      </dgm:prSet>
      <dgm:spPr/>
    </dgm:pt>
    <dgm:pt modelId="{A65CA240-01A4-40A9-AA50-67B01B2C1B34}" type="pres">
      <dgm:prSet presAssocID="{5F558BF0-FB40-4781-8464-9FD49053706E}" presName="sibTrans" presStyleCnt="0"/>
      <dgm:spPr/>
    </dgm:pt>
    <dgm:pt modelId="{5E15BB4D-3A57-4432-BBDB-3FA553A339B6}" type="pres">
      <dgm:prSet presAssocID="{F7F33ECE-3C9A-4B2C-9576-B2BA491AF82D}" presName="compNode" presStyleCnt="0"/>
      <dgm:spPr/>
    </dgm:pt>
    <dgm:pt modelId="{BA235408-7434-4C95-9125-44E46F76A0A5}" type="pres">
      <dgm:prSet presAssocID="{F7F33ECE-3C9A-4B2C-9576-B2BA491AF8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7FAEFE1-9DCB-4DF2-8EA2-05311DB7CC5D}" type="pres">
      <dgm:prSet presAssocID="{F7F33ECE-3C9A-4B2C-9576-B2BA491AF82D}" presName="spaceRect" presStyleCnt="0"/>
      <dgm:spPr/>
    </dgm:pt>
    <dgm:pt modelId="{07DCE3AA-FB68-46D0-9BA9-CDF24B7DCE2C}" type="pres">
      <dgm:prSet presAssocID="{F7F33ECE-3C9A-4B2C-9576-B2BA491AF82D}" presName="textRect" presStyleLbl="revTx" presStyleIdx="1" presStyleCnt="3">
        <dgm:presLayoutVars>
          <dgm:chMax val="1"/>
          <dgm:chPref val="1"/>
        </dgm:presLayoutVars>
      </dgm:prSet>
      <dgm:spPr/>
    </dgm:pt>
    <dgm:pt modelId="{08003855-CA59-434E-9EF2-2480E7C5E5FE}" type="pres">
      <dgm:prSet presAssocID="{FB332A8C-AF1A-4095-931E-4A28A8E90646}" presName="sibTrans" presStyleCnt="0"/>
      <dgm:spPr/>
    </dgm:pt>
    <dgm:pt modelId="{76FC3DAD-779F-41E7-A73B-1AA233CD8CD9}" type="pres">
      <dgm:prSet presAssocID="{16215F85-61EE-4247-8152-75D61D45D848}" presName="compNode" presStyleCnt="0"/>
      <dgm:spPr/>
    </dgm:pt>
    <dgm:pt modelId="{19B4B67B-CB2C-4F23-B9BC-C0A7CAD92EC3}" type="pres">
      <dgm:prSet presAssocID="{16215F85-61EE-4247-8152-75D61D45D84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B142866-4495-484D-B16A-C45509543CC2}" type="pres">
      <dgm:prSet presAssocID="{16215F85-61EE-4247-8152-75D61D45D848}" presName="spaceRect" presStyleCnt="0"/>
      <dgm:spPr/>
    </dgm:pt>
    <dgm:pt modelId="{802E615B-9CB8-4C5C-986F-9FA4AE1E4F4D}" type="pres">
      <dgm:prSet presAssocID="{16215F85-61EE-4247-8152-75D61D45D84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500838-D237-4593-99DB-ACBD2E86F4A6}" srcId="{D3D9CA5D-D29B-4A8C-9B58-DA63A5B3F987}" destId="{2A8D0913-625A-4C61-84FB-0586D2248953}" srcOrd="0" destOrd="0" parTransId="{01E9D6E1-908E-4D09-968E-6F785742277E}" sibTransId="{5F558BF0-FB40-4781-8464-9FD49053706E}"/>
    <dgm:cxn modelId="{862ECC58-B4B2-4547-B16E-E1317EFA9336}" type="presOf" srcId="{2A8D0913-625A-4C61-84FB-0586D2248953}" destId="{03183516-D31E-461A-848A-3FD5E0F04B08}" srcOrd="0" destOrd="0" presId="urn:microsoft.com/office/officeart/2018/2/layout/IconLabelList"/>
    <dgm:cxn modelId="{2652DD70-B863-234E-A8EC-A6B7D458A376}" type="presOf" srcId="{F7F33ECE-3C9A-4B2C-9576-B2BA491AF82D}" destId="{07DCE3AA-FB68-46D0-9BA9-CDF24B7DCE2C}" srcOrd="0" destOrd="0" presId="urn:microsoft.com/office/officeart/2018/2/layout/IconLabelList"/>
    <dgm:cxn modelId="{462D8DDA-CF7C-5640-ACEC-9EB75F4F9002}" type="presOf" srcId="{D3D9CA5D-D29B-4A8C-9B58-DA63A5B3F987}" destId="{F3479908-1898-4DA5-A658-3F1C8B67BA8C}" srcOrd="0" destOrd="0" presId="urn:microsoft.com/office/officeart/2018/2/layout/IconLabelList"/>
    <dgm:cxn modelId="{871528DE-B2B6-4D8A-806A-4A65850539C9}" srcId="{D3D9CA5D-D29B-4A8C-9B58-DA63A5B3F987}" destId="{F7F33ECE-3C9A-4B2C-9576-B2BA491AF82D}" srcOrd="1" destOrd="0" parTransId="{C900F291-BC6E-4865-B6D8-98A19C657EB3}" sibTransId="{FB332A8C-AF1A-4095-931E-4A28A8E90646}"/>
    <dgm:cxn modelId="{7472B1EA-1585-4DC0-A7EC-CD87239B1E65}" srcId="{D3D9CA5D-D29B-4A8C-9B58-DA63A5B3F987}" destId="{16215F85-61EE-4247-8152-75D61D45D848}" srcOrd="2" destOrd="0" parTransId="{5677CAF1-69EA-4BB4-923B-749DE285560B}" sibTransId="{07216201-614B-4DFC-89BA-E54FF390CCEE}"/>
    <dgm:cxn modelId="{BCC99CEF-23BD-3145-BB32-5DE3CF99A7B5}" type="presOf" srcId="{16215F85-61EE-4247-8152-75D61D45D848}" destId="{802E615B-9CB8-4C5C-986F-9FA4AE1E4F4D}" srcOrd="0" destOrd="0" presId="urn:microsoft.com/office/officeart/2018/2/layout/IconLabelList"/>
    <dgm:cxn modelId="{FB685916-3EFD-9946-A8D4-3325B83C0270}" type="presParOf" srcId="{F3479908-1898-4DA5-A658-3F1C8B67BA8C}" destId="{8763FA58-7CA6-4696-9089-C6B8298AD8F4}" srcOrd="0" destOrd="0" presId="urn:microsoft.com/office/officeart/2018/2/layout/IconLabelList"/>
    <dgm:cxn modelId="{C358425A-A324-4140-8D6F-D9826293C99B}" type="presParOf" srcId="{8763FA58-7CA6-4696-9089-C6B8298AD8F4}" destId="{3BB188BA-4603-461C-A204-9E2968ED2841}" srcOrd="0" destOrd="0" presId="urn:microsoft.com/office/officeart/2018/2/layout/IconLabelList"/>
    <dgm:cxn modelId="{C92021D6-7BE8-4742-9C39-2CFAE365D6ED}" type="presParOf" srcId="{8763FA58-7CA6-4696-9089-C6B8298AD8F4}" destId="{EF45B840-DCE1-4D71-9E64-2EABE259C935}" srcOrd="1" destOrd="0" presId="urn:microsoft.com/office/officeart/2018/2/layout/IconLabelList"/>
    <dgm:cxn modelId="{B07735DA-85C6-DB47-BFCD-52E59DEB59FB}" type="presParOf" srcId="{8763FA58-7CA6-4696-9089-C6B8298AD8F4}" destId="{03183516-D31E-461A-848A-3FD5E0F04B08}" srcOrd="2" destOrd="0" presId="urn:microsoft.com/office/officeart/2018/2/layout/IconLabelList"/>
    <dgm:cxn modelId="{25042619-29CF-AC4E-AA8B-262423FE17AD}" type="presParOf" srcId="{F3479908-1898-4DA5-A658-3F1C8B67BA8C}" destId="{A65CA240-01A4-40A9-AA50-67B01B2C1B34}" srcOrd="1" destOrd="0" presId="urn:microsoft.com/office/officeart/2018/2/layout/IconLabelList"/>
    <dgm:cxn modelId="{D63284CF-5F9B-9740-B07E-019112F027E6}" type="presParOf" srcId="{F3479908-1898-4DA5-A658-3F1C8B67BA8C}" destId="{5E15BB4D-3A57-4432-BBDB-3FA553A339B6}" srcOrd="2" destOrd="0" presId="urn:microsoft.com/office/officeart/2018/2/layout/IconLabelList"/>
    <dgm:cxn modelId="{1F297D15-B25F-BD45-80FA-8037561B9638}" type="presParOf" srcId="{5E15BB4D-3A57-4432-BBDB-3FA553A339B6}" destId="{BA235408-7434-4C95-9125-44E46F76A0A5}" srcOrd="0" destOrd="0" presId="urn:microsoft.com/office/officeart/2018/2/layout/IconLabelList"/>
    <dgm:cxn modelId="{8DE34CAE-AE33-A945-B2B1-0AAC23E7E505}" type="presParOf" srcId="{5E15BB4D-3A57-4432-BBDB-3FA553A339B6}" destId="{B7FAEFE1-9DCB-4DF2-8EA2-05311DB7CC5D}" srcOrd="1" destOrd="0" presId="urn:microsoft.com/office/officeart/2018/2/layout/IconLabelList"/>
    <dgm:cxn modelId="{9A16E336-1CA8-8A4A-87C9-B0807EA612B2}" type="presParOf" srcId="{5E15BB4D-3A57-4432-BBDB-3FA553A339B6}" destId="{07DCE3AA-FB68-46D0-9BA9-CDF24B7DCE2C}" srcOrd="2" destOrd="0" presId="urn:microsoft.com/office/officeart/2018/2/layout/IconLabelList"/>
    <dgm:cxn modelId="{DAD43D53-E1E1-DC4C-9FF1-9DEB24486ABB}" type="presParOf" srcId="{F3479908-1898-4DA5-A658-3F1C8B67BA8C}" destId="{08003855-CA59-434E-9EF2-2480E7C5E5FE}" srcOrd="3" destOrd="0" presId="urn:microsoft.com/office/officeart/2018/2/layout/IconLabelList"/>
    <dgm:cxn modelId="{4F8FC3BA-1868-AE47-BA85-8A175038826D}" type="presParOf" srcId="{F3479908-1898-4DA5-A658-3F1C8B67BA8C}" destId="{76FC3DAD-779F-41E7-A73B-1AA233CD8CD9}" srcOrd="4" destOrd="0" presId="urn:microsoft.com/office/officeart/2018/2/layout/IconLabelList"/>
    <dgm:cxn modelId="{5657FAA3-3FF4-D443-97D4-EDD83056DB65}" type="presParOf" srcId="{76FC3DAD-779F-41E7-A73B-1AA233CD8CD9}" destId="{19B4B67B-CB2C-4F23-B9BC-C0A7CAD92EC3}" srcOrd="0" destOrd="0" presId="urn:microsoft.com/office/officeart/2018/2/layout/IconLabelList"/>
    <dgm:cxn modelId="{9021A910-0778-2248-AB5E-B2595F8FA9AA}" type="presParOf" srcId="{76FC3DAD-779F-41E7-A73B-1AA233CD8CD9}" destId="{2B142866-4495-484D-B16A-C45509543CC2}" srcOrd="1" destOrd="0" presId="urn:microsoft.com/office/officeart/2018/2/layout/IconLabelList"/>
    <dgm:cxn modelId="{2370EB99-0686-E94E-B860-C9E1B1BD80B4}" type="presParOf" srcId="{76FC3DAD-779F-41E7-A73B-1AA233CD8CD9}" destId="{802E615B-9CB8-4C5C-986F-9FA4AE1E4F4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36715B-ACBB-43D6-BA40-DBAA162FD63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88B0E0-389D-44AF-8823-05C24243DB0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Nina Zakharenko’s talk on same topic – North Bay Python 2018</a:t>
          </a:r>
        </a:p>
      </dgm:t>
    </dgm:pt>
    <dgm:pt modelId="{157ECDBC-B451-4D82-B938-8C46EDAFA028}" type="parTrans" cxnId="{E1E2B4D0-420B-4BC0-B8FB-57C96DCE29D8}">
      <dgm:prSet/>
      <dgm:spPr/>
      <dgm:t>
        <a:bodyPr/>
        <a:lstStyle/>
        <a:p>
          <a:endParaRPr lang="en-US"/>
        </a:p>
      </dgm:t>
    </dgm:pt>
    <dgm:pt modelId="{DCD2291C-E137-4B10-ACA5-3126652E3823}" type="sibTrans" cxnId="{E1E2B4D0-420B-4BC0-B8FB-57C96DCE29D8}">
      <dgm:prSet/>
      <dgm:spPr/>
      <dgm:t>
        <a:bodyPr/>
        <a:lstStyle/>
        <a:p>
          <a:endParaRPr lang="en-US"/>
        </a:p>
      </dgm:t>
    </dgm:pt>
    <dgm:pt modelId="{6F8B4C7D-C497-41B8-A317-9BF2BE2FA3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https://www.youtube.com/watch?v=URNdRl97q_0</a:t>
          </a:r>
          <a:endParaRPr lang="en-US"/>
        </a:p>
      </dgm:t>
    </dgm:pt>
    <dgm:pt modelId="{E4ACBDC2-878C-4325-9D81-3B36FA175FB1}" type="parTrans" cxnId="{4BA2D464-CDA4-4187-823E-F189BBF73EB4}">
      <dgm:prSet/>
      <dgm:spPr/>
      <dgm:t>
        <a:bodyPr/>
        <a:lstStyle/>
        <a:p>
          <a:endParaRPr lang="en-US"/>
        </a:p>
      </dgm:t>
    </dgm:pt>
    <dgm:pt modelId="{69905020-6C07-499B-B206-2B59B6C56251}" type="sibTrans" cxnId="{4BA2D464-CDA4-4187-823E-F189BBF73EB4}">
      <dgm:prSet/>
      <dgm:spPr/>
      <dgm:t>
        <a:bodyPr/>
        <a:lstStyle/>
        <a:p>
          <a:endParaRPr lang="en-US"/>
        </a:p>
      </dgm:t>
    </dgm:pt>
    <dgm:pt modelId="{E97706B4-1B2E-4AD3-826B-5407FC39119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Theresa Lee’s talk on same topic – PyGotham 2018</a:t>
          </a:r>
        </a:p>
      </dgm:t>
    </dgm:pt>
    <dgm:pt modelId="{007E725E-78DA-4AB8-99F6-46BB5AC0A63E}" type="parTrans" cxnId="{F297E810-85D2-4A58-9D77-8C0CA04F2EDE}">
      <dgm:prSet/>
      <dgm:spPr/>
      <dgm:t>
        <a:bodyPr/>
        <a:lstStyle/>
        <a:p>
          <a:endParaRPr lang="en-US"/>
        </a:p>
      </dgm:t>
    </dgm:pt>
    <dgm:pt modelId="{F14606FD-AA52-410C-83BF-D1510E57B099}" type="sibTrans" cxnId="{F297E810-85D2-4A58-9D77-8C0CA04F2EDE}">
      <dgm:prSet/>
      <dgm:spPr/>
      <dgm:t>
        <a:bodyPr/>
        <a:lstStyle/>
        <a:p>
          <a:endParaRPr lang="en-US"/>
        </a:p>
      </dgm:t>
    </dgm:pt>
    <dgm:pt modelId="{156F7D52-C513-4FDC-B79A-A272BCA134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2"/>
            </a:rPr>
            <a:t>https://www.youtube.com/watch?v=3pXquKQf2qk</a:t>
          </a:r>
          <a:endParaRPr lang="en-US"/>
        </a:p>
      </dgm:t>
    </dgm:pt>
    <dgm:pt modelId="{144F6FAC-EAC3-411F-9633-5544D940B7C5}" type="parTrans" cxnId="{BF09FFAA-37CE-4988-85A7-A9D8724768C1}">
      <dgm:prSet/>
      <dgm:spPr/>
      <dgm:t>
        <a:bodyPr/>
        <a:lstStyle/>
        <a:p>
          <a:endParaRPr lang="en-US"/>
        </a:p>
      </dgm:t>
    </dgm:pt>
    <dgm:pt modelId="{E1175A4E-F111-462E-BD1D-61D929E52947}" type="sibTrans" cxnId="{BF09FFAA-37CE-4988-85A7-A9D8724768C1}">
      <dgm:prSet/>
      <dgm:spPr/>
      <dgm:t>
        <a:bodyPr/>
        <a:lstStyle/>
        <a:p>
          <a:endParaRPr lang="en-US"/>
        </a:p>
      </dgm:t>
    </dgm:pt>
    <dgm:pt modelId="{8A59FF87-DF8B-4788-91FC-B8050C6E662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Python docs - </a:t>
          </a:r>
          <a:r>
            <a:rPr lang="en-US">
              <a:hlinkClick xmlns:r="http://schemas.openxmlformats.org/officeDocument/2006/relationships" r:id="rId3"/>
            </a:rPr>
            <a:t>https://docs.python.org/3/c-api/memory.html</a:t>
          </a:r>
          <a:endParaRPr lang="en-US"/>
        </a:p>
      </dgm:t>
    </dgm:pt>
    <dgm:pt modelId="{DA21814F-0019-4A14-B09B-5565B6E38E1E}" type="parTrans" cxnId="{12071CA2-A24B-4AAE-8023-CA2E99F91438}">
      <dgm:prSet/>
      <dgm:spPr/>
      <dgm:t>
        <a:bodyPr/>
        <a:lstStyle/>
        <a:p>
          <a:endParaRPr lang="en-US"/>
        </a:p>
      </dgm:t>
    </dgm:pt>
    <dgm:pt modelId="{2A971741-375F-49F6-80A1-FE62D4B79E1A}" type="sibTrans" cxnId="{12071CA2-A24B-4AAE-8023-CA2E99F91438}">
      <dgm:prSet/>
      <dgm:spPr/>
      <dgm:t>
        <a:bodyPr/>
        <a:lstStyle/>
        <a:p>
          <a:endParaRPr lang="en-US"/>
        </a:p>
      </dgm:t>
    </dgm:pt>
    <dgm:pt modelId="{A6E2DA04-C90F-4ECC-9535-9D57B9425AF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Medium - </a:t>
          </a:r>
          <a:r>
            <a:rPr lang="en-US">
              <a:hlinkClick xmlns:r="http://schemas.openxmlformats.org/officeDocument/2006/relationships" r:id="rId4"/>
            </a:rPr>
            <a:t>https://towardsdatascience.com/memory-management-in-python-6bea0c8aecc9</a:t>
          </a:r>
          <a:endParaRPr lang="en-US"/>
        </a:p>
      </dgm:t>
    </dgm:pt>
    <dgm:pt modelId="{E5C7C298-FE88-4FEC-9EF6-C1D1A1E2000B}" type="parTrans" cxnId="{4B8BCEC9-42A5-4CE3-A1B6-DA194A44DC9D}">
      <dgm:prSet/>
      <dgm:spPr/>
      <dgm:t>
        <a:bodyPr/>
        <a:lstStyle/>
        <a:p>
          <a:endParaRPr lang="en-US"/>
        </a:p>
      </dgm:t>
    </dgm:pt>
    <dgm:pt modelId="{CE63748A-DB16-42B2-9A74-365021F3FCC9}" type="sibTrans" cxnId="{4B8BCEC9-42A5-4CE3-A1B6-DA194A44DC9D}">
      <dgm:prSet/>
      <dgm:spPr/>
      <dgm:t>
        <a:bodyPr/>
        <a:lstStyle/>
        <a:p>
          <a:endParaRPr lang="en-US"/>
        </a:p>
      </dgm:t>
    </dgm:pt>
    <dgm:pt modelId="{677DE1A1-CA70-4951-A2C4-B77B46662B0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hlinkClick xmlns:r="http://schemas.openxmlformats.org/officeDocument/2006/relationships" r:id="rId5"/>
            </a:rPr>
            <a:t>RealPython</a:t>
          </a:r>
          <a:endParaRPr lang="en-US"/>
        </a:p>
      </dgm:t>
    </dgm:pt>
    <dgm:pt modelId="{A5D5A634-FF14-4553-9799-1B71F7A3E12C}" type="parTrans" cxnId="{D11A6268-DA67-496D-9D2F-ECC447AB6A7E}">
      <dgm:prSet/>
      <dgm:spPr/>
      <dgm:t>
        <a:bodyPr/>
        <a:lstStyle/>
        <a:p>
          <a:endParaRPr lang="en-US"/>
        </a:p>
      </dgm:t>
    </dgm:pt>
    <dgm:pt modelId="{7ABCEB23-343B-4BE7-AD32-0587753F74BB}" type="sibTrans" cxnId="{D11A6268-DA67-496D-9D2F-ECC447AB6A7E}">
      <dgm:prSet/>
      <dgm:spPr/>
      <dgm:t>
        <a:bodyPr/>
        <a:lstStyle/>
        <a:p>
          <a:endParaRPr lang="en-US"/>
        </a:p>
      </dgm:t>
    </dgm:pt>
    <dgm:pt modelId="{342FACA2-64F9-4458-AECA-09BCC8FD17B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And some more sources that I referred long time back but could not find for this slide… </a:t>
          </a:r>
          <a:r>
            <a:rPr lang="en-US">
              <a:sym typeface="Wingdings" panose="05000000000000000000" pitchFamily="2" charset="2"/>
            </a:rPr>
            <a:t></a:t>
          </a:r>
          <a:endParaRPr lang="en-US"/>
        </a:p>
      </dgm:t>
    </dgm:pt>
    <dgm:pt modelId="{1430C179-4AB7-48E2-AC6F-02DE04F14522}" type="parTrans" cxnId="{F56EB1D6-E40C-456A-9F0B-25E14D12D24B}">
      <dgm:prSet/>
      <dgm:spPr/>
      <dgm:t>
        <a:bodyPr/>
        <a:lstStyle/>
        <a:p>
          <a:endParaRPr lang="en-US"/>
        </a:p>
      </dgm:t>
    </dgm:pt>
    <dgm:pt modelId="{E44CA3F0-DF23-4037-BF88-6068089DF93C}" type="sibTrans" cxnId="{F56EB1D6-E40C-456A-9F0B-25E14D12D24B}">
      <dgm:prSet/>
      <dgm:spPr/>
      <dgm:t>
        <a:bodyPr/>
        <a:lstStyle/>
        <a:p>
          <a:endParaRPr lang="en-US"/>
        </a:p>
      </dgm:t>
    </dgm:pt>
    <dgm:pt modelId="{EE172CAD-EADB-4266-9C2E-8C06A5BE8BC7}" type="pres">
      <dgm:prSet presAssocID="{9236715B-ACBB-43D6-BA40-DBAA162FD63A}" presName="root" presStyleCnt="0">
        <dgm:presLayoutVars>
          <dgm:dir/>
          <dgm:resizeHandles val="exact"/>
        </dgm:presLayoutVars>
      </dgm:prSet>
      <dgm:spPr/>
    </dgm:pt>
    <dgm:pt modelId="{F70AB9FF-8E18-4294-9B02-7D53FDF3B9CB}" type="pres">
      <dgm:prSet presAssocID="{AA88B0E0-389D-44AF-8823-05C24243DB07}" presName="compNode" presStyleCnt="0"/>
      <dgm:spPr/>
    </dgm:pt>
    <dgm:pt modelId="{6409BC73-96AD-42D8-B98D-6FF64F50A9C0}" type="pres">
      <dgm:prSet presAssocID="{AA88B0E0-389D-44AF-8823-05C24243DB07}" presName="iconRect" presStyleLbl="node1" presStyleIdx="0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5184124-FB41-402A-95B3-91C68F374690}" type="pres">
      <dgm:prSet presAssocID="{AA88B0E0-389D-44AF-8823-05C24243DB07}" presName="iconSpace" presStyleCnt="0"/>
      <dgm:spPr/>
    </dgm:pt>
    <dgm:pt modelId="{05AF579E-3881-4B3C-814B-57D17138AA4B}" type="pres">
      <dgm:prSet presAssocID="{AA88B0E0-389D-44AF-8823-05C24243DB07}" presName="parTx" presStyleLbl="revTx" presStyleIdx="0" presStyleCnt="12">
        <dgm:presLayoutVars>
          <dgm:chMax val="0"/>
          <dgm:chPref val="0"/>
        </dgm:presLayoutVars>
      </dgm:prSet>
      <dgm:spPr/>
    </dgm:pt>
    <dgm:pt modelId="{E4ACCD6F-3DE1-41F7-899E-98A7BE0A3428}" type="pres">
      <dgm:prSet presAssocID="{AA88B0E0-389D-44AF-8823-05C24243DB07}" presName="txSpace" presStyleCnt="0"/>
      <dgm:spPr/>
    </dgm:pt>
    <dgm:pt modelId="{FA12BDCC-3DB2-4D11-A248-142C389465C7}" type="pres">
      <dgm:prSet presAssocID="{AA88B0E0-389D-44AF-8823-05C24243DB07}" presName="desTx" presStyleLbl="revTx" presStyleIdx="1" presStyleCnt="12">
        <dgm:presLayoutVars/>
      </dgm:prSet>
      <dgm:spPr/>
    </dgm:pt>
    <dgm:pt modelId="{930921FB-58A2-40E2-99B9-2C5F7D9D20D1}" type="pres">
      <dgm:prSet presAssocID="{DCD2291C-E137-4B10-ACA5-3126652E3823}" presName="sibTrans" presStyleCnt="0"/>
      <dgm:spPr/>
    </dgm:pt>
    <dgm:pt modelId="{C9E07CC2-6839-406D-A07E-E7A46B24B070}" type="pres">
      <dgm:prSet presAssocID="{E97706B4-1B2E-4AD3-826B-5407FC391196}" presName="compNode" presStyleCnt="0"/>
      <dgm:spPr/>
    </dgm:pt>
    <dgm:pt modelId="{109BB5A6-6A33-4229-B541-04887903DD7D}" type="pres">
      <dgm:prSet presAssocID="{E97706B4-1B2E-4AD3-826B-5407FC391196}" presName="iconRect" presStyleLbl="node1" presStyleIdx="1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B71CB316-A9A7-4D94-BECD-E38D5B23EED4}" type="pres">
      <dgm:prSet presAssocID="{E97706B4-1B2E-4AD3-826B-5407FC391196}" presName="iconSpace" presStyleCnt="0"/>
      <dgm:spPr/>
    </dgm:pt>
    <dgm:pt modelId="{07CC3DF9-F07E-4DC7-94C2-9741E399BDB2}" type="pres">
      <dgm:prSet presAssocID="{E97706B4-1B2E-4AD3-826B-5407FC391196}" presName="parTx" presStyleLbl="revTx" presStyleIdx="2" presStyleCnt="12">
        <dgm:presLayoutVars>
          <dgm:chMax val="0"/>
          <dgm:chPref val="0"/>
        </dgm:presLayoutVars>
      </dgm:prSet>
      <dgm:spPr/>
    </dgm:pt>
    <dgm:pt modelId="{E80D2859-7E8D-4C8D-8A57-D56F9335B2B5}" type="pres">
      <dgm:prSet presAssocID="{E97706B4-1B2E-4AD3-826B-5407FC391196}" presName="txSpace" presStyleCnt="0"/>
      <dgm:spPr/>
    </dgm:pt>
    <dgm:pt modelId="{1BC8012B-0F04-48CD-8ECD-33C3F132D32B}" type="pres">
      <dgm:prSet presAssocID="{E97706B4-1B2E-4AD3-826B-5407FC391196}" presName="desTx" presStyleLbl="revTx" presStyleIdx="3" presStyleCnt="12">
        <dgm:presLayoutVars/>
      </dgm:prSet>
      <dgm:spPr/>
    </dgm:pt>
    <dgm:pt modelId="{95C9AB64-268F-457F-825E-94FDB946BC41}" type="pres">
      <dgm:prSet presAssocID="{F14606FD-AA52-410C-83BF-D1510E57B099}" presName="sibTrans" presStyleCnt="0"/>
      <dgm:spPr/>
    </dgm:pt>
    <dgm:pt modelId="{EF404D6A-C17A-49A2-AEE2-96435DB1D469}" type="pres">
      <dgm:prSet presAssocID="{8A59FF87-DF8B-4788-91FC-B8050C6E662D}" presName="compNode" presStyleCnt="0"/>
      <dgm:spPr/>
    </dgm:pt>
    <dgm:pt modelId="{93A36CE8-8B73-4621-8163-5A2960BE5DF0}" type="pres">
      <dgm:prSet presAssocID="{8A59FF87-DF8B-4788-91FC-B8050C6E662D}" presName="iconRect" presStyleLbl="node1" presStyleIdx="2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A690654-5DC0-471B-BC24-16DC3D83682B}" type="pres">
      <dgm:prSet presAssocID="{8A59FF87-DF8B-4788-91FC-B8050C6E662D}" presName="iconSpace" presStyleCnt="0"/>
      <dgm:spPr/>
    </dgm:pt>
    <dgm:pt modelId="{B13555D3-083E-4646-9BB6-E433208ACBF2}" type="pres">
      <dgm:prSet presAssocID="{8A59FF87-DF8B-4788-91FC-B8050C6E662D}" presName="parTx" presStyleLbl="revTx" presStyleIdx="4" presStyleCnt="12">
        <dgm:presLayoutVars>
          <dgm:chMax val="0"/>
          <dgm:chPref val="0"/>
        </dgm:presLayoutVars>
      </dgm:prSet>
      <dgm:spPr/>
    </dgm:pt>
    <dgm:pt modelId="{C1B18F45-C93F-44B8-9824-8547721FD0D8}" type="pres">
      <dgm:prSet presAssocID="{8A59FF87-DF8B-4788-91FC-B8050C6E662D}" presName="txSpace" presStyleCnt="0"/>
      <dgm:spPr/>
    </dgm:pt>
    <dgm:pt modelId="{5BC39938-B96C-481E-8F9C-F2FFB70DF84F}" type="pres">
      <dgm:prSet presAssocID="{8A59FF87-DF8B-4788-91FC-B8050C6E662D}" presName="desTx" presStyleLbl="revTx" presStyleIdx="5" presStyleCnt="12">
        <dgm:presLayoutVars/>
      </dgm:prSet>
      <dgm:spPr/>
    </dgm:pt>
    <dgm:pt modelId="{0685AC2D-622C-473F-9043-77BECB9E4D18}" type="pres">
      <dgm:prSet presAssocID="{2A971741-375F-49F6-80A1-FE62D4B79E1A}" presName="sibTrans" presStyleCnt="0"/>
      <dgm:spPr/>
    </dgm:pt>
    <dgm:pt modelId="{1A1A123E-2056-473B-855D-D904154AE7A7}" type="pres">
      <dgm:prSet presAssocID="{A6E2DA04-C90F-4ECC-9535-9D57B9425AF3}" presName="compNode" presStyleCnt="0"/>
      <dgm:spPr/>
    </dgm:pt>
    <dgm:pt modelId="{2B200B29-6BF7-48EA-9E7B-C3925E6189AC}" type="pres">
      <dgm:prSet presAssocID="{A6E2DA04-C90F-4ECC-9535-9D57B9425AF3}" presName="iconRect" presStyleLbl="node1" presStyleIdx="3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011031C4-E9F9-4307-B263-EF18F6007152}" type="pres">
      <dgm:prSet presAssocID="{A6E2DA04-C90F-4ECC-9535-9D57B9425AF3}" presName="iconSpace" presStyleCnt="0"/>
      <dgm:spPr/>
    </dgm:pt>
    <dgm:pt modelId="{4584274A-3D14-4CCF-B73D-0BC69326163E}" type="pres">
      <dgm:prSet presAssocID="{A6E2DA04-C90F-4ECC-9535-9D57B9425AF3}" presName="parTx" presStyleLbl="revTx" presStyleIdx="6" presStyleCnt="12">
        <dgm:presLayoutVars>
          <dgm:chMax val="0"/>
          <dgm:chPref val="0"/>
        </dgm:presLayoutVars>
      </dgm:prSet>
      <dgm:spPr/>
    </dgm:pt>
    <dgm:pt modelId="{64F221C6-6EAE-4EC0-AE80-9421DF2FBF33}" type="pres">
      <dgm:prSet presAssocID="{A6E2DA04-C90F-4ECC-9535-9D57B9425AF3}" presName="txSpace" presStyleCnt="0"/>
      <dgm:spPr/>
    </dgm:pt>
    <dgm:pt modelId="{BD114FAD-0C78-4B5C-B5DB-D03B8CD0CFB0}" type="pres">
      <dgm:prSet presAssocID="{A6E2DA04-C90F-4ECC-9535-9D57B9425AF3}" presName="desTx" presStyleLbl="revTx" presStyleIdx="7" presStyleCnt="12">
        <dgm:presLayoutVars/>
      </dgm:prSet>
      <dgm:spPr/>
    </dgm:pt>
    <dgm:pt modelId="{176197E5-CC01-41D9-92DF-F71F2BD9ED03}" type="pres">
      <dgm:prSet presAssocID="{CE63748A-DB16-42B2-9A74-365021F3FCC9}" presName="sibTrans" presStyleCnt="0"/>
      <dgm:spPr/>
    </dgm:pt>
    <dgm:pt modelId="{F0AC90C5-C503-4357-9D1F-0C26FA884829}" type="pres">
      <dgm:prSet presAssocID="{677DE1A1-CA70-4951-A2C4-B77B46662B07}" presName="compNode" presStyleCnt="0"/>
      <dgm:spPr/>
    </dgm:pt>
    <dgm:pt modelId="{C63D0E30-1E77-4D02-851B-AD4FDA73552B}" type="pres">
      <dgm:prSet presAssocID="{677DE1A1-CA70-4951-A2C4-B77B46662B07}" presName="iconRect" presStyleLbl="node1" presStyleIdx="4" presStyleCnt="6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4D91A16C-1E71-47CC-89E0-EA7345B1516D}" type="pres">
      <dgm:prSet presAssocID="{677DE1A1-CA70-4951-A2C4-B77B46662B07}" presName="iconSpace" presStyleCnt="0"/>
      <dgm:spPr/>
    </dgm:pt>
    <dgm:pt modelId="{5AF22E18-A2DD-46A1-BCFF-8FF8C7D8C48F}" type="pres">
      <dgm:prSet presAssocID="{677DE1A1-CA70-4951-A2C4-B77B46662B07}" presName="parTx" presStyleLbl="revTx" presStyleIdx="8" presStyleCnt="12">
        <dgm:presLayoutVars>
          <dgm:chMax val="0"/>
          <dgm:chPref val="0"/>
        </dgm:presLayoutVars>
      </dgm:prSet>
      <dgm:spPr/>
    </dgm:pt>
    <dgm:pt modelId="{BF700148-E95A-40E0-AF8C-85F1F2DCA9C0}" type="pres">
      <dgm:prSet presAssocID="{677DE1A1-CA70-4951-A2C4-B77B46662B07}" presName="txSpace" presStyleCnt="0"/>
      <dgm:spPr/>
    </dgm:pt>
    <dgm:pt modelId="{F629C111-91D0-4A53-8C04-E81B8402A8DE}" type="pres">
      <dgm:prSet presAssocID="{677DE1A1-CA70-4951-A2C4-B77B46662B07}" presName="desTx" presStyleLbl="revTx" presStyleIdx="9" presStyleCnt="12">
        <dgm:presLayoutVars/>
      </dgm:prSet>
      <dgm:spPr/>
    </dgm:pt>
    <dgm:pt modelId="{D1D3FC97-1AAE-4AA9-8117-C0D4E1C0DEE3}" type="pres">
      <dgm:prSet presAssocID="{7ABCEB23-343B-4BE7-AD32-0587753F74BB}" presName="sibTrans" presStyleCnt="0"/>
      <dgm:spPr/>
    </dgm:pt>
    <dgm:pt modelId="{D9D50B5F-6C5A-4176-95CF-E68060888DCF}" type="pres">
      <dgm:prSet presAssocID="{342FACA2-64F9-4458-AECA-09BCC8FD17BB}" presName="compNode" presStyleCnt="0"/>
      <dgm:spPr/>
    </dgm:pt>
    <dgm:pt modelId="{36D37DE1-E27F-490D-81AD-A0F1F2CECCAA}" type="pres">
      <dgm:prSet presAssocID="{342FACA2-64F9-4458-AECA-09BCC8FD17BB}" presName="iconRect" presStyleLbl="node1" presStyleIdx="5" presStyleCnt="6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Balls75"/>
        </a:ext>
      </dgm:extLst>
    </dgm:pt>
    <dgm:pt modelId="{02DFCAB0-B9BC-4BA4-B9E0-D2F85621FD6B}" type="pres">
      <dgm:prSet presAssocID="{342FACA2-64F9-4458-AECA-09BCC8FD17BB}" presName="iconSpace" presStyleCnt="0"/>
      <dgm:spPr/>
    </dgm:pt>
    <dgm:pt modelId="{F0B28B95-1D35-4C81-97E0-1965BC455EEA}" type="pres">
      <dgm:prSet presAssocID="{342FACA2-64F9-4458-AECA-09BCC8FD17BB}" presName="parTx" presStyleLbl="revTx" presStyleIdx="10" presStyleCnt="12">
        <dgm:presLayoutVars>
          <dgm:chMax val="0"/>
          <dgm:chPref val="0"/>
        </dgm:presLayoutVars>
      </dgm:prSet>
      <dgm:spPr/>
    </dgm:pt>
    <dgm:pt modelId="{F628BE4B-3E19-4E31-8C12-F66E71ADD3D2}" type="pres">
      <dgm:prSet presAssocID="{342FACA2-64F9-4458-AECA-09BCC8FD17BB}" presName="txSpace" presStyleCnt="0"/>
      <dgm:spPr/>
    </dgm:pt>
    <dgm:pt modelId="{053E8BBE-956B-4266-B6E6-67A853FCB9D4}" type="pres">
      <dgm:prSet presAssocID="{342FACA2-64F9-4458-AECA-09BCC8FD17BB}" presName="desTx" presStyleLbl="revTx" presStyleIdx="11" presStyleCnt="12">
        <dgm:presLayoutVars/>
      </dgm:prSet>
      <dgm:spPr/>
    </dgm:pt>
  </dgm:ptLst>
  <dgm:cxnLst>
    <dgm:cxn modelId="{D4136709-DDFF-A949-ACCC-18685FE3B0B3}" type="presOf" srcId="{156F7D52-C513-4FDC-B79A-A272BCA134DA}" destId="{1BC8012B-0F04-48CD-8ECD-33C3F132D32B}" srcOrd="0" destOrd="0" presId="urn:microsoft.com/office/officeart/2018/2/layout/IconLabelDescriptionList"/>
    <dgm:cxn modelId="{F297E810-85D2-4A58-9D77-8C0CA04F2EDE}" srcId="{9236715B-ACBB-43D6-BA40-DBAA162FD63A}" destId="{E97706B4-1B2E-4AD3-826B-5407FC391196}" srcOrd="1" destOrd="0" parTransId="{007E725E-78DA-4AB8-99F6-46BB5AC0A63E}" sibTransId="{F14606FD-AA52-410C-83BF-D1510E57B099}"/>
    <dgm:cxn modelId="{A3351332-43AA-7946-847E-58BFED8392A3}" type="presOf" srcId="{8A59FF87-DF8B-4788-91FC-B8050C6E662D}" destId="{B13555D3-083E-4646-9BB6-E433208ACBF2}" srcOrd="0" destOrd="0" presId="urn:microsoft.com/office/officeart/2018/2/layout/IconLabelDescriptionList"/>
    <dgm:cxn modelId="{ECE8E54D-A7F6-4949-A6CB-7777C27EF24F}" type="presOf" srcId="{E97706B4-1B2E-4AD3-826B-5407FC391196}" destId="{07CC3DF9-F07E-4DC7-94C2-9741E399BDB2}" srcOrd="0" destOrd="0" presId="urn:microsoft.com/office/officeart/2018/2/layout/IconLabelDescriptionList"/>
    <dgm:cxn modelId="{4BA2D464-CDA4-4187-823E-F189BBF73EB4}" srcId="{AA88B0E0-389D-44AF-8823-05C24243DB07}" destId="{6F8B4C7D-C497-41B8-A317-9BF2BE2FA3F3}" srcOrd="0" destOrd="0" parTransId="{E4ACBDC2-878C-4325-9D81-3B36FA175FB1}" sibTransId="{69905020-6C07-499B-B206-2B59B6C56251}"/>
    <dgm:cxn modelId="{D11A6268-DA67-496D-9D2F-ECC447AB6A7E}" srcId="{9236715B-ACBB-43D6-BA40-DBAA162FD63A}" destId="{677DE1A1-CA70-4951-A2C4-B77B46662B07}" srcOrd="4" destOrd="0" parTransId="{A5D5A634-FF14-4553-9799-1B71F7A3E12C}" sibTransId="{7ABCEB23-343B-4BE7-AD32-0587753F74BB}"/>
    <dgm:cxn modelId="{0D473C6E-F47D-CF4D-B585-64F84988421E}" type="presOf" srcId="{6F8B4C7D-C497-41B8-A317-9BF2BE2FA3F3}" destId="{FA12BDCC-3DB2-4D11-A248-142C389465C7}" srcOrd="0" destOrd="0" presId="urn:microsoft.com/office/officeart/2018/2/layout/IconLabelDescriptionList"/>
    <dgm:cxn modelId="{AA01F277-CB92-8D4E-9061-F5C3949DC2D0}" type="presOf" srcId="{342FACA2-64F9-4458-AECA-09BCC8FD17BB}" destId="{F0B28B95-1D35-4C81-97E0-1965BC455EEA}" srcOrd="0" destOrd="0" presId="urn:microsoft.com/office/officeart/2018/2/layout/IconLabelDescriptionList"/>
    <dgm:cxn modelId="{12071CA2-A24B-4AAE-8023-CA2E99F91438}" srcId="{9236715B-ACBB-43D6-BA40-DBAA162FD63A}" destId="{8A59FF87-DF8B-4788-91FC-B8050C6E662D}" srcOrd="2" destOrd="0" parTransId="{DA21814F-0019-4A14-B09B-5565B6E38E1E}" sibTransId="{2A971741-375F-49F6-80A1-FE62D4B79E1A}"/>
    <dgm:cxn modelId="{51C2B6A4-6CEF-9440-A74F-79C248C2289A}" type="presOf" srcId="{A6E2DA04-C90F-4ECC-9535-9D57B9425AF3}" destId="{4584274A-3D14-4CCF-B73D-0BC69326163E}" srcOrd="0" destOrd="0" presId="urn:microsoft.com/office/officeart/2018/2/layout/IconLabelDescriptionList"/>
    <dgm:cxn modelId="{BF09FFAA-37CE-4988-85A7-A9D8724768C1}" srcId="{E97706B4-1B2E-4AD3-826B-5407FC391196}" destId="{156F7D52-C513-4FDC-B79A-A272BCA134DA}" srcOrd="0" destOrd="0" parTransId="{144F6FAC-EAC3-411F-9633-5544D940B7C5}" sibTransId="{E1175A4E-F111-462E-BD1D-61D929E52947}"/>
    <dgm:cxn modelId="{304D9BB5-A9B0-4749-980A-08B3C49DA88B}" type="presOf" srcId="{AA88B0E0-389D-44AF-8823-05C24243DB07}" destId="{05AF579E-3881-4B3C-814B-57D17138AA4B}" srcOrd="0" destOrd="0" presId="urn:microsoft.com/office/officeart/2018/2/layout/IconLabelDescriptionList"/>
    <dgm:cxn modelId="{502469C7-4CB9-9043-A388-44BCAF33ECC9}" type="presOf" srcId="{9236715B-ACBB-43D6-BA40-DBAA162FD63A}" destId="{EE172CAD-EADB-4266-9C2E-8C06A5BE8BC7}" srcOrd="0" destOrd="0" presId="urn:microsoft.com/office/officeart/2018/2/layout/IconLabelDescriptionList"/>
    <dgm:cxn modelId="{4B8BCEC9-42A5-4CE3-A1B6-DA194A44DC9D}" srcId="{9236715B-ACBB-43D6-BA40-DBAA162FD63A}" destId="{A6E2DA04-C90F-4ECC-9535-9D57B9425AF3}" srcOrd="3" destOrd="0" parTransId="{E5C7C298-FE88-4FEC-9EF6-C1D1A1E2000B}" sibTransId="{CE63748A-DB16-42B2-9A74-365021F3FCC9}"/>
    <dgm:cxn modelId="{E1E2B4D0-420B-4BC0-B8FB-57C96DCE29D8}" srcId="{9236715B-ACBB-43D6-BA40-DBAA162FD63A}" destId="{AA88B0E0-389D-44AF-8823-05C24243DB07}" srcOrd="0" destOrd="0" parTransId="{157ECDBC-B451-4D82-B938-8C46EDAFA028}" sibTransId="{DCD2291C-E137-4B10-ACA5-3126652E3823}"/>
    <dgm:cxn modelId="{F56EB1D6-E40C-456A-9F0B-25E14D12D24B}" srcId="{9236715B-ACBB-43D6-BA40-DBAA162FD63A}" destId="{342FACA2-64F9-4458-AECA-09BCC8FD17BB}" srcOrd="5" destOrd="0" parTransId="{1430C179-4AB7-48E2-AC6F-02DE04F14522}" sibTransId="{E44CA3F0-DF23-4037-BF88-6068089DF93C}"/>
    <dgm:cxn modelId="{486CC9E0-202B-0A4B-AE26-EF8BFC8B0686}" type="presOf" srcId="{677DE1A1-CA70-4951-A2C4-B77B46662B07}" destId="{5AF22E18-A2DD-46A1-BCFF-8FF8C7D8C48F}" srcOrd="0" destOrd="0" presId="urn:microsoft.com/office/officeart/2018/2/layout/IconLabelDescriptionList"/>
    <dgm:cxn modelId="{D864AE7F-B6DC-4046-A45B-EE9E0C3692B6}" type="presParOf" srcId="{EE172CAD-EADB-4266-9C2E-8C06A5BE8BC7}" destId="{F70AB9FF-8E18-4294-9B02-7D53FDF3B9CB}" srcOrd="0" destOrd="0" presId="urn:microsoft.com/office/officeart/2018/2/layout/IconLabelDescriptionList"/>
    <dgm:cxn modelId="{2E37499B-5A2D-2A42-8323-6D7A2C4D039D}" type="presParOf" srcId="{F70AB9FF-8E18-4294-9B02-7D53FDF3B9CB}" destId="{6409BC73-96AD-42D8-B98D-6FF64F50A9C0}" srcOrd="0" destOrd="0" presId="urn:microsoft.com/office/officeart/2018/2/layout/IconLabelDescriptionList"/>
    <dgm:cxn modelId="{404ACF16-5893-5C47-84C1-C2685224BF84}" type="presParOf" srcId="{F70AB9FF-8E18-4294-9B02-7D53FDF3B9CB}" destId="{A5184124-FB41-402A-95B3-91C68F374690}" srcOrd="1" destOrd="0" presId="urn:microsoft.com/office/officeart/2018/2/layout/IconLabelDescriptionList"/>
    <dgm:cxn modelId="{129D0D24-63DA-F645-B323-B5660D126885}" type="presParOf" srcId="{F70AB9FF-8E18-4294-9B02-7D53FDF3B9CB}" destId="{05AF579E-3881-4B3C-814B-57D17138AA4B}" srcOrd="2" destOrd="0" presId="urn:microsoft.com/office/officeart/2018/2/layout/IconLabelDescriptionList"/>
    <dgm:cxn modelId="{58AF9E1E-BB45-EE4E-9CC9-CCE330C48087}" type="presParOf" srcId="{F70AB9FF-8E18-4294-9B02-7D53FDF3B9CB}" destId="{E4ACCD6F-3DE1-41F7-899E-98A7BE0A3428}" srcOrd="3" destOrd="0" presId="urn:microsoft.com/office/officeart/2018/2/layout/IconLabelDescriptionList"/>
    <dgm:cxn modelId="{03FF4082-D200-8640-B110-81D722CA612E}" type="presParOf" srcId="{F70AB9FF-8E18-4294-9B02-7D53FDF3B9CB}" destId="{FA12BDCC-3DB2-4D11-A248-142C389465C7}" srcOrd="4" destOrd="0" presId="urn:microsoft.com/office/officeart/2018/2/layout/IconLabelDescriptionList"/>
    <dgm:cxn modelId="{C0F6857B-BAB3-6F4D-9A65-ED089BC1E32D}" type="presParOf" srcId="{EE172CAD-EADB-4266-9C2E-8C06A5BE8BC7}" destId="{930921FB-58A2-40E2-99B9-2C5F7D9D20D1}" srcOrd="1" destOrd="0" presId="urn:microsoft.com/office/officeart/2018/2/layout/IconLabelDescriptionList"/>
    <dgm:cxn modelId="{7155F393-3F37-1F48-A80C-2D4089657018}" type="presParOf" srcId="{EE172CAD-EADB-4266-9C2E-8C06A5BE8BC7}" destId="{C9E07CC2-6839-406D-A07E-E7A46B24B070}" srcOrd="2" destOrd="0" presId="urn:microsoft.com/office/officeart/2018/2/layout/IconLabelDescriptionList"/>
    <dgm:cxn modelId="{43DB1655-5A4D-414B-9947-40E8AA263CA5}" type="presParOf" srcId="{C9E07CC2-6839-406D-A07E-E7A46B24B070}" destId="{109BB5A6-6A33-4229-B541-04887903DD7D}" srcOrd="0" destOrd="0" presId="urn:microsoft.com/office/officeart/2018/2/layout/IconLabelDescriptionList"/>
    <dgm:cxn modelId="{72A3147D-C3C7-2B40-85B0-2CCC817A6FBC}" type="presParOf" srcId="{C9E07CC2-6839-406D-A07E-E7A46B24B070}" destId="{B71CB316-A9A7-4D94-BECD-E38D5B23EED4}" srcOrd="1" destOrd="0" presId="urn:microsoft.com/office/officeart/2018/2/layout/IconLabelDescriptionList"/>
    <dgm:cxn modelId="{033E4831-CF88-F147-9663-BA1F9E6D9A38}" type="presParOf" srcId="{C9E07CC2-6839-406D-A07E-E7A46B24B070}" destId="{07CC3DF9-F07E-4DC7-94C2-9741E399BDB2}" srcOrd="2" destOrd="0" presId="urn:microsoft.com/office/officeart/2018/2/layout/IconLabelDescriptionList"/>
    <dgm:cxn modelId="{CCC1F949-780E-A547-B1DB-74923E0622F8}" type="presParOf" srcId="{C9E07CC2-6839-406D-A07E-E7A46B24B070}" destId="{E80D2859-7E8D-4C8D-8A57-D56F9335B2B5}" srcOrd="3" destOrd="0" presId="urn:microsoft.com/office/officeart/2018/2/layout/IconLabelDescriptionList"/>
    <dgm:cxn modelId="{634808B4-D645-9F49-836D-E4DAF0487ED1}" type="presParOf" srcId="{C9E07CC2-6839-406D-A07E-E7A46B24B070}" destId="{1BC8012B-0F04-48CD-8ECD-33C3F132D32B}" srcOrd="4" destOrd="0" presId="urn:microsoft.com/office/officeart/2018/2/layout/IconLabelDescriptionList"/>
    <dgm:cxn modelId="{67AFBDAF-0107-524E-8723-8F33078FFCF6}" type="presParOf" srcId="{EE172CAD-EADB-4266-9C2E-8C06A5BE8BC7}" destId="{95C9AB64-268F-457F-825E-94FDB946BC41}" srcOrd="3" destOrd="0" presId="urn:microsoft.com/office/officeart/2018/2/layout/IconLabelDescriptionList"/>
    <dgm:cxn modelId="{E111B372-6380-3B4D-BCCF-BE7FDED2938C}" type="presParOf" srcId="{EE172CAD-EADB-4266-9C2E-8C06A5BE8BC7}" destId="{EF404D6A-C17A-49A2-AEE2-96435DB1D469}" srcOrd="4" destOrd="0" presId="urn:microsoft.com/office/officeart/2018/2/layout/IconLabelDescriptionList"/>
    <dgm:cxn modelId="{7AB8D7BF-AE58-CE47-AECF-3D9C55747EB6}" type="presParOf" srcId="{EF404D6A-C17A-49A2-AEE2-96435DB1D469}" destId="{93A36CE8-8B73-4621-8163-5A2960BE5DF0}" srcOrd="0" destOrd="0" presId="urn:microsoft.com/office/officeart/2018/2/layout/IconLabelDescriptionList"/>
    <dgm:cxn modelId="{572B4EE6-6268-DA49-80CE-7D262BBF556F}" type="presParOf" srcId="{EF404D6A-C17A-49A2-AEE2-96435DB1D469}" destId="{6A690654-5DC0-471B-BC24-16DC3D83682B}" srcOrd="1" destOrd="0" presId="urn:microsoft.com/office/officeart/2018/2/layout/IconLabelDescriptionList"/>
    <dgm:cxn modelId="{6389EF44-B19D-FB4F-81B8-E973E982258A}" type="presParOf" srcId="{EF404D6A-C17A-49A2-AEE2-96435DB1D469}" destId="{B13555D3-083E-4646-9BB6-E433208ACBF2}" srcOrd="2" destOrd="0" presId="urn:microsoft.com/office/officeart/2018/2/layout/IconLabelDescriptionList"/>
    <dgm:cxn modelId="{57EA6DCA-B1D6-C243-8815-7CAF46CB0DDB}" type="presParOf" srcId="{EF404D6A-C17A-49A2-AEE2-96435DB1D469}" destId="{C1B18F45-C93F-44B8-9824-8547721FD0D8}" srcOrd="3" destOrd="0" presId="urn:microsoft.com/office/officeart/2018/2/layout/IconLabelDescriptionList"/>
    <dgm:cxn modelId="{67890C3F-79BC-7143-80B7-D0B20B1B4117}" type="presParOf" srcId="{EF404D6A-C17A-49A2-AEE2-96435DB1D469}" destId="{5BC39938-B96C-481E-8F9C-F2FFB70DF84F}" srcOrd="4" destOrd="0" presId="urn:microsoft.com/office/officeart/2018/2/layout/IconLabelDescriptionList"/>
    <dgm:cxn modelId="{3844034B-4A2C-7349-AF0C-896ECEAD7108}" type="presParOf" srcId="{EE172CAD-EADB-4266-9C2E-8C06A5BE8BC7}" destId="{0685AC2D-622C-473F-9043-77BECB9E4D18}" srcOrd="5" destOrd="0" presId="urn:microsoft.com/office/officeart/2018/2/layout/IconLabelDescriptionList"/>
    <dgm:cxn modelId="{A0AE00CF-5CF1-8043-B67F-FE511FB03F25}" type="presParOf" srcId="{EE172CAD-EADB-4266-9C2E-8C06A5BE8BC7}" destId="{1A1A123E-2056-473B-855D-D904154AE7A7}" srcOrd="6" destOrd="0" presId="urn:microsoft.com/office/officeart/2018/2/layout/IconLabelDescriptionList"/>
    <dgm:cxn modelId="{DA233E29-2359-7648-8F66-30279D9904F8}" type="presParOf" srcId="{1A1A123E-2056-473B-855D-D904154AE7A7}" destId="{2B200B29-6BF7-48EA-9E7B-C3925E6189AC}" srcOrd="0" destOrd="0" presId="urn:microsoft.com/office/officeart/2018/2/layout/IconLabelDescriptionList"/>
    <dgm:cxn modelId="{04D04299-462A-5244-B801-66E9B516583D}" type="presParOf" srcId="{1A1A123E-2056-473B-855D-D904154AE7A7}" destId="{011031C4-E9F9-4307-B263-EF18F6007152}" srcOrd="1" destOrd="0" presId="urn:microsoft.com/office/officeart/2018/2/layout/IconLabelDescriptionList"/>
    <dgm:cxn modelId="{DA8DA3C8-C9C0-FB4E-9D3D-2B99C43212C8}" type="presParOf" srcId="{1A1A123E-2056-473B-855D-D904154AE7A7}" destId="{4584274A-3D14-4CCF-B73D-0BC69326163E}" srcOrd="2" destOrd="0" presId="urn:microsoft.com/office/officeart/2018/2/layout/IconLabelDescriptionList"/>
    <dgm:cxn modelId="{AA1027DC-392D-D640-879B-9F1B520EB5A7}" type="presParOf" srcId="{1A1A123E-2056-473B-855D-D904154AE7A7}" destId="{64F221C6-6EAE-4EC0-AE80-9421DF2FBF33}" srcOrd="3" destOrd="0" presId="urn:microsoft.com/office/officeart/2018/2/layout/IconLabelDescriptionList"/>
    <dgm:cxn modelId="{1F7526EF-5E87-6F4D-BBD9-FC2DEB0C4195}" type="presParOf" srcId="{1A1A123E-2056-473B-855D-D904154AE7A7}" destId="{BD114FAD-0C78-4B5C-B5DB-D03B8CD0CFB0}" srcOrd="4" destOrd="0" presId="urn:microsoft.com/office/officeart/2018/2/layout/IconLabelDescriptionList"/>
    <dgm:cxn modelId="{B60B594E-7914-A847-A671-B01ADBA51013}" type="presParOf" srcId="{EE172CAD-EADB-4266-9C2E-8C06A5BE8BC7}" destId="{176197E5-CC01-41D9-92DF-F71F2BD9ED03}" srcOrd="7" destOrd="0" presId="urn:microsoft.com/office/officeart/2018/2/layout/IconLabelDescriptionList"/>
    <dgm:cxn modelId="{26291731-7078-744A-946E-E76C7C58CE53}" type="presParOf" srcId="{EE172CAD-EADB-4266-9C2E-8C06A5BE8BC7}" destId="{F0AC90C5-C503-4357-9D1F-0C26FA884829}" srcOrd="8" destOrd="0" presId="urn:microsoft.com/office/officeart/2018/2/layout/IconLabelDescriptionList"/>
    <dgm:cxn modelId="{9C7FF6F0-016F-A04D-89BA-9F7708C3B872}" type="presParOf" srcId="{F0AC90C5-C503-4357-9D1F-0C26FA884829}" destId="{C63D0E30-1E77-4D02-851B-AD4FDA73552B}" srcOrd="0" destOrd="0" presId="urn:microsoft.com/office/officeart/2018/2/layout/IconLabelDescriptionList"/>
    <dgm:cxn modelId="{07273E81-C8D7-5D43-A392-C38C654BF1A4}" type="presParOf" srcId="{F0AC90C5-C503-4357-9D1F-0C26FA884829}" destId="{4D91A16C-1E71-47CC-89E0-EA7345B1516D}" srcOrd="1" destOrd="0" presId="urn:microsoft.com/office/officeart/2018/2/layout/IconLabelDescriptionList"/>
    <dgm:cxn modelId="{FEBE3052-61FF-F54A-A2B5-CF1AC5449CCE}" type="presParOf" srcId="{F0AC90C5-C503-4357-9D1F-0C26FA884829}" destId="{5AF22E18-A2DD-46A1-BCFF-8FF8C7D8C48F}" srcOrd="2" destOrd="0" presId="urn:microsoft.com/office/officeart/2018/2/layout/IconLabelDescriptionList"/>
    <dgm:cxn modelId="{3BDF85B5-5778-EB49-96B9-CBB97B8DC555}" type="presParOf" srcId="{F0AC90C5-C503-4357-9D1F-0C26FA884829}" destId="{BF700148-E95A-40E0-AF8C-85F1F2DCA9C0}" srcOrd="3" destOrd="0" presId="urn:microsoft.com/office/officeart/2018/2/layout/IconLabelDescriptionList"/>
    <dgm:cxn modelId="{D142E1E4-350E-764F-880A-B54BF1CD17FF}" type="presParOf" srcId="{F0AC90C5-C503-4357-9D1F-0C26FA884829}" destId="{F629C111-91D0-4A53-8C04-E81B8402A8DE}" srcOrd="4" destOrd="0" presId="urn:microsoft.com/office/officeart/2018/2/layout/IconLabelDescriptionList"/>
    <dgm:cxn modelId="{DEFF9301-36D2-6540-84B5-B0A3A023AB9A}" type="presParOf" srcId="{EE172CAD-EADB-4266-9C2E-8C06A5BE8BC7}" destId="{D1D3FC97-1AAE-4AA9-8117-C0D4E1C0DEE3}" srcOrd="9" destOrd="0" presId="urn:microsoft.com/office/officeart/2018/2/layout/IconLabelDescriptionList"/>
    <dgm:cxn modelId="{A8F1A9BA-8400-B14D-B71D-5399625BF471}" type="presParOf" srcId="{EE172CAD-EADB-4266-9C2E-8C06A5BE8BC7}" destId="{D9D50B5F-6C5A-4176-95CF-E68060888DCF}" srcOrd="10" destOrd="0" presId="urn:microsoft.com/office/officeart/2018/2/layout/IconLabelDescriptionList"/>
    <dgm:cxn modelId="{30BFE84A-44FA-BC42-A319-6DC5C6C6A5A7}" type="presParOf" srcId="{D9D50B5F-6C5A-4176-95CF-E68060888DCF}" destId="{36D37DE1-E27F-490D-81AD-A0F1F2CECCAA}" srcOrd="0" destOrd="0" presId="urn:microsoft.com/office/officeart/2018/2/layout/IconLabelDescriptionList"/>
    <dgm:cxn modelId="{99D8E74C-AD9C-DF49-AA45-F52737F7F861}" type="presParOf" srcId="{D9D50B5F-6C5A-4176-95CF-E68060888DCF}" destId="{02DFCAB0-B9BC-4BA4-B9E0-D2F85621FD6B}" srcOrd="1" destOrd="0" presId="urn:microsoft.com/office/officeart/2018/2/layout/IconLabelDescriptionList"/>
    <dgm:cxn modelId="{5D037ED5-D513-AA4E-9652-50EE00A7F554}" type="presParOf" srcId="{D9D50B5F-6C5A-4176-95CF-E68060888DCF}" destId="{F0B28B95-1D35-4C81-97E0-1965BC455EEA}" srcOrd="2" destOrd="0" presId="urn:microsoft.com/office/officeart/2018/2/layout/IconLabelDescriptionList"/>
    <dgm:cxn modelId="{BC9362F4-46EA-354E-AE4F-D5A07F89DCD9}" type="presParOf" srcId="{D9D50B5F-6C5A-4176-95CF-E68060888DCF}" destId="{F628BE4B-3E19-4E31-8C12-F66E71ADD3D2}" srcOrd="3" destOrd="0" presId="urn:microsoft.com/office/officeart/2018/2/layout/IconLabelDescriptionList"/>
    <dgm:cxn modelId="{13E06799-C0ED-1543-B5C1-653A0D8E346A}" type="presParOf" srcId="{D9D50B5F-6C5A-4176-95CF-E68060888DCF}" destId="{053E8BBE-956B-4266-B6E6-67A853FCB9D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D39290-6FA5-42EB-BF73-FA93282DE81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C15DCE-9B12-43DD-98BE-E1C09FF93A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 module of the week – </a:t>
          </a:r>
          <a:r>
            <a:rPr lang="en-US">
              <a:hlinkClick xmlns:r="http://schemas.openxmlformats.org/officeDocument/2006/relationships" r:id="rId1"/>
            </a:rPr>
            <a:t>gc</a:t>
          </a:r>
          <a:endParaRPr lang="en-US"/>
        </a:p>
      </dgm:t>
    </dgm:pt>
    <dgm:pt modelId="{F02A79DC-C920-4E13-8ECF-695DE7079B1B}" type="parTrans" cxnId="{9EFB3B0B-59E5-4FFB-8C1C-6DBAD7EC739B}">
      <dgm:prSet/>
      <dgm:spPr/>
      <dgm:t>
        <a:bodyPr/>
        <a:lstStyle/>
        <a:p>
          <a:endParaRPr lang="en-US"/>
        </a:p>
      </dgm:t>
    </dgm:pt>
    <dgm:pt modelId="{C03C094A-1F5D-4DEE-84A3-5175F91FF393}" type="sibTrans" cxnId="{9EFB3B0B-59E5-4FFB-8C1C-6DBAD7EC739B}">
      <dgm:prSet/>
      <dgm:spPr/>
      <dgm:t>
        <a:bodyPr/>
        <a:lstStyle/>
        <a:p>
          <a:endParaRPr lang="en-US"/>
        </a:p>
      </dgm:t>
    </dgm:pt>
    <dgm:pt modelId="{0464924B-F66A-44A6-A444-EC52906811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2"/>
            </a:rPr>
            <a:t>Saving 9 GB of RAM with Python’s __slots__</a:t>
          </a:r>
          <a:endParaRPr lang="en-US"/>
        </a:p>
      </dgm:t>
    </dgm:pt>
    <dgm:pt modelId="{DFCF2309-67B2-4C3E-829F-2C17366A7BC1}" type="parTrans" cxnId="{31E8D22F-3C4F-4ED0-A4A2-A39F41973C15}">
      <dgm:prSet/>
      <dgm:spPr/>
      <dgm:t>
        <a:bodyPr/>
        <a:lstStyle/>
        <a:p>
          <a:endParaRPr lang="en-US"/>
        </a:p>
      </dgm:t>
    </dgm:pt>
    <dgm:pt modelId="{DEDC1421-CF77-4AA3-8602-8D30B7BB60D0}" type="sibTrans" cxnId="{31E8D22F-3C4F-4ED0-A4A2-A39F41973C15}">
      <dgm:prSet/>
      <dgm:spPr/>
      <dgm:t>
        <a:bodyPr/>
        <a:lstStyle/>
        <a:p>
          <a:endParaRPr lang="en-US"/>
        </a:p>
      </dgm:t>
    </dgm:pt>
    <dgm:pt modelId="{1478934E-C881-44DE-948C-B37B4F8804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Peephole Optimization - </a:t>
          </a:r>
          <a:r>
            <a:rPr lang="en-US">
              <a:hlinkClick xmlns:r="http://schemas.openxmlformats.org/officeDocument/2006/relationships" r:id="rId3"/>
            </a:rPr>
            <a:t>http://akaptur.com/blog/2014/08/02/the-cpython-peephole-optimizer-and-you/</a:t>
          </a:r>
          <a:endParaRPr lang="en-US"/>
        </a:p>
      </dgm:t>
    </dgm:pt>
    <dgm:pt modelId="{A07948AF-F82D-4056-8967-1701B0D4D380}" type="parTrans" cxnId="{0D0283E1-8274-4479-97FC-05C764853203}">
      <dgm:prSet/>
      <dgm:spPr/>
      <dgm:t>
        <a:bodyPr/>
        <a:lstStyle/>
        <a:p>
          <a:endParaRPr lang="en-US"/>
        </a:p>
      </dgm:t>
    </dgm:pt>
    <dgm:pt modelId="{CA1CDABA-BDD9-42B0-B9BA-1B28B0BB3889}" type="sibTrans" cxnId="{0D0283E1-8274-4479-97FC-05C764853203}">
      <dgm:prSet/>
      <dgm:spPr/>
      <dgm:t>
        <a:bodyPr/>
        <a:lstStyle/>
        <a:p>
          <a:endParaRPr lang="en-US"/>
        </a:p>
      </dgm:t>
    </dgm:pt>
    <dgm:pt modelId="{F9110EE5-D199-4544-B4F0-87EC5D6D0E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4"/>
            </a:rPr>
            <a:t>weakref</a:t>
          </a:r>
          <a:r>
            <a:rPr lang="en-US"/>
            <a:t> documentation</a:t>
          </a:r>
        </a:p>
      </dgm:t>
    </dgm:pt>
    <dgm:pt modelId="{11A9EF14-768C-441A-B24E-7E2102580E04}" type="parTrans" cxnId="{964753D8-0658-4175-AE7D-05B162DA58BF}">
      <dgm:prSet/>
      <dgm:spPr/>
      <dgm:t>
        <a:bodyPr/>
        <a:lstStyle/>
        <a:p>
          <a:endParaRPr lang="en-US"/>
        </a:p>
      </dgm:t>
    </dgm:pt>
    <dgm:pt modelId="{B94BEB1E-4908-440E-A9FD-2E0F1B083F6A}" type="sibTrans" cxnId="{964753D8-0658-4175-AE7D-05B162DA58BF}">
      <dgm:prSet/>
      <dgm:spPr/>
      <dgm:t>
        <a:bodyPr/>
        <a:lstStyle/>
        <a:p>
          <a:endParaRPr lang="en-US"/>
        </a:p>
      </dgm:t>
    </dgm:pt>
    <dgm:pt modelId="{537E0F7D-41C6-450C-97EC-414D3FBC04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Artem Golubin’s blog on </a:t>
          </a:r>
          <a:r>
            <a:rPr lang="en-US">
              <a:hlinkClick xmlns:r="http://schemas.openxmlformats.org/officeDocument/2006/relationships" r:id="rId5"/>
            </a:rPr>
            <a:t>Python Memory Management</a:t>
          </a:r>
          <a:endParaRPr lang="en-US"/>
        </a:p>
      </dgm:t>
    </dgm:pt>
    <dgm:pt modelId="{6376A5FE-68C3-46F0-9EDF-18011FAB21C4}" type="parTrans" cxnId="{D8C1B5E0-B033-47FD-A1F9-A29B5141D201}">
      <dgm:prSet/>
      <dgm:spPr/>
      <dgm:t>
        <a:bodyPr/>
        <a:lstStyle/>
        <a:p>
          <a:endParaRPr lang="en-US"/>
        </a:p>
      </dgm:t>
    </dgm:pt>
    <dgm:pt modelId="{6238591E-6045-4C74-A228-D1DBD92EAFAE}" type="sibTrans" cxnId="{D8C1B5E0-B033-47FD-A1F9-A29B5141D201}">
      <dgm:prSet/>
      <dgm:spPr/>
      <dgm:t>
        <a:bodyPr/>
        <a:lstStyle/>
        <a:p>
          <a:endParaRPr lang="en-US"/>
        </a:p>
      </dgm:t>
    </dgm:pt>
    <dgm:pt modelId="{44E7ABE8-01B5-4F33-9ED3-391C3170FDB5}" type="pres">
      <dgm:prSet presAssocID="{CFD39290-6FA5-42EB-BF73-FA93282DE815}" presName="root" presStyleCnt="0">
        <dgm:presLayoutVars>
          <dgm:dir/>
          <dgm:resizeHandles val="exact"/>
        </dgm:presLayoutVars>
      </dgm:prSet>
      <dgm:spPr/>
    </dgm:pt>
    <dgm:pt modelId="{90466C81-6D94-44DA-9F40-5DF866EF54C7}" type="pres">
      <dgm:prSet presAssocID="{B4C15DCE-9B12-43DD-98BE-E1C09FF93A10}" presName="compNode" presStyleCnt="0"/>
      <dgm:spPr/>
    </dgm:pt>
    <dgm:pt modelId="{866B8F24-9E2C-45B7-BAEC-A3F1187D8553}" type="pres">
      <dgm:prSet presAssocID="{B4C15DCE-9B12-43DD-98BE-E1C09FF93A10}" presName="iconRect" presStyleLbl="node1" presStyleIdx="0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ake"/>
        </a:ext>
      </dgm:extLst>
    </dgm:pt>
    <dgm:pt modelId="{8D9E896D-0E1E-487F-877D-02CC3EE832D5}" type="pres">
      <dgm:prSet presAssocID="{B4C15DCE-9B12-43DD-98BE-E1C09FF93A10}" presName="spaceRect" presStyleCnt="0"/>
      <dgm:spPr/>
    </dgm:pt>
    <dgm:pt modelId="{7545CD90-6465-441E-84B5-96B507790D83}" type="pres">
      <dgm:prSet presAssocID="{B4C15DCE-9B12-43DD-98BE-E1C09FF93A10}" presName="textRect" presStyleLbl="revTx" presStyleIdx="0" presStyleCnt="5">
        <dgm:presLayoutVars>
          <dgm:chMax val="1"/>
          <dgm:chPref val="1"/>
        </dgm:presLayoutVars>
      </dgm:prSet>
      <dgm:spPr/>
    </dgm:pt>
    <dgm:pt modelId="{3EE37B18-844B-43F4-939A-29D640FAE67F}" type="pres">
      <dgm:prSet presAssocID="{C03C094A-1F5D-4DEE-84A3-5175F91FF393}" presName="sibTrans" presStyleCnt="0"/>
      <dgm:spPr/>
    </dgm:pt>
    <dgm:pt modelId="{ABBB20F1-085D-47AC-951D-DD0E23A90F5C}" type="pres">
      <dgm:prSet presAssocID="{0464924B-F66A-44A6-A444-EC52906811D6}" presName="compNode" presStyleCnt="0"/>
      <dgm:spPr/>
    </dgm:pt>
    <dgm:pt modelId="{24A0F213-FE35-46D6-822B-101257E95506}" type="pres">
      <dgm:prSet presAssocID="{0464924B-F66A-44A6-A444-EC52906811D6}" presName="iconRect" presStyleLbl="node1" presStyleIdx="1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350671A2-2CB1-44E3-B5BB-0B7638FF8766}" type="pres">
      <dgm:prSet presAssocID="{0464924B-F66A-44A6-A444-EC52906811D6}" presName="spaceRect" presStyleCnt="0"/>
      <dgm:spPr/>
    </dgm:pt>
    <dgm:pt modelId="{36F04DE4-3735-4B68-98F4-3C6B2D0D16E0}" type="pres">
      <dgm:prSet presAssocID="{0464924B-F66A-44A6-A444-EC52906811D6}" presName="textRect" presStyleLbl="revTx" presStyleIdx="1" presStyleCnt="5">
        <dgm:presLayoutVars>
          <dgm:chMax val="1"/>
          <dgm:chPref val="1"/>
        </dgm:presLayoutVars>
      </dgm:prSet>
      <dgm:spPr/>
    </dgm:pt>
    <dgm:pt modelId="{C2E5F025-48F7-4BA2-A99F-3DF20F17CB86}" type="pres">
      <dgm:prSet presAssocID="{DEDC1421-CF77-4AA3-8602-8D30B7BB60D0}" presName="sibTrans" presStyleCnt="0"/>
      <dgm:spPr/>
    </dgm:pt>
    <dgm:pt modelId="{55A51F6F-5E70-41A2-980F-DF2F5BB57FD3}" type="pres">
      <dgm:prSet presAssocID="{1478934E-C881-44DE-948C-B37B4F8804C2}" presName="compNode" presStyleCnt="0"/>
      <dgm:spPr/>
    </dgm:pt>
    <dgm:pt modelId="{23E17F4C-8275-44C0-B594-E7E4B42C44D9}" type="pres">
      <dgm:prSet presAssocID="{1478934E-C881-44DE-948C-B37B4F8804C2}" presName="iconRect" presStyleLbl="node1" presStyleIdx="2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D9A789A-6AB0-468B-80B9-2296B34790BA}" type="pres">
      <dgm:prSet presAssocID="{1478934E-C881-44DE-948C-B37B4F8804C2}" presName="spaceRect" presStyleCnt="0"/>
      <dgm:spPr/>
    </dgm:pt>
    <dgm:pt modelId="{5A062ADC-BA56-48EA-AEEE-5028D3F2EEDC}" type="pres">
      <dgm:prSet presAssocID="{1478934E-C881-44DE-948C-B37B4F8804C2}" presName="textRect" presStyleLbl="revTx" presStyleIdx="2" presStyleCnt="5">
        <dgm:presLayoutVars>
          <dgm:chMax val="1"/>
          <dgm:chPref val="1"/>
        </dgm:presLayoutVars>
      </dgm:prSet>
      <dgm:spPr/>
    </dgm:pt>
    <dgm:pt modelId="{401EE4BA-EE11-4642-BB30-235A35CA2A8D}" type="pres">
      <dgm:prSet presAssocID="{CA1CDABA-BDD9-42B0-B9BA-1B28B0BB3889}" presName="sibTrans" presStyleCnt="0"/>
      <dgm:spPr/>
    </dgm:pt>
    <dgm:pt modelId="{786AF2D3-3ECB-4640-A9E1-15253BF21D75}" type="pres">
      <dgm:prSet presAssocID="{F9110EE5-D199-4544-B4F0-87EC5D6D0E83}" presName="compNode" presStyleCnt="0"/>
      <dgm:spPr/>
    </dgm:pt>
    <dgm:pt modelId="{362C9381-A273-419D-B6D0-D276F0A8EA49}" type="pres">
      <dgm:prSet presAssocID="{F9110EE5-D199-4544-B4F0-87EC5D6D0E83}" presName="iconRect" presStyleLbl="node1" presStyleIdx="3" presStyleCnt="5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BD4DA58-24A4-4BB7-B7AB-725BA8CE8FFA}" type="pres">
      <dgm:prSet presAssocID="{F9110EE5-D199-4544-B4F0-87EC5D6D0E83}" presName="spaceRect" presStyleCnt="0"/>
      <dgm:spPr/>
    </dgm:pt>
    <dgm:pt modelId="{89B5A359-8C83-4907-BECD-1368F376F262}" type="pres">
      <dgm:prSet presAssocID="{F9110EE5-D199-4544-B4F0-87EC5D6D0E83}" presName="textRect" presStyleLbl="revTx" presStyleIdx="3" presStyleCnt="5">
        <dgm:presLayoutVars>
          <dgm:chMax val="1"/>
          <dgm:chPref val="1"/>
        </dgm:presLayoutVars>
      </dgm:prSet>
      <dgm:spPr/>
    </dgm:pt>
    <dgm:pt modelId="{97A74480-DC89-4BA4-8FE6-B884CF2ADA55}" type="pres">
      <dgm:prSet presAssocID="{B94BEB1E-4908-440E-A9FD-2E0F1B083F6A}" presName="sibTrans" presStyleCnt="0"/>
      <dgm:spPr/>
    </dgm:pt>
    <dgm:pt modelId="{2754AEE8-3EA9-4994-96B7-9BBC41A3AB66}" type="pres">
      <dgm:prSet presAssocID="{537E0F7D-41C6-450C-97EC-414D3FBC0422}" presName="compNode" presStyleCnt="0"/>
      <dgm:spPr/>
    </dgm:pt>
    <dgm:pt modelId="{402E3676-200F-4C37-8306-8F1DCA8BC7D7}" type="pres">
      <dgm:prSet presAssocID="{537E0F7D-41C6-450C-97EC-414D3FBC0422}" presName="iconRect" presStyleLbl="node1" presStyleIdx="4" presStyleCnt="5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2E6206-9487-4616-B1AA-89D2252DC62E}" type="pres">
      <dgm:prSet presAssocID="{537E0F7D-41C6-450C-97EC-414D3FBC0422}" presName="spaceRect" presStyleCnt="0"/>
      <dgm:spPr/>
    </dgm:pt>
    <dgm:pt modelId="{09DEAD74-5ADC-41A1-B539-7271BA7F25DA}" type="pres">
      <dgm:prSet presAssocID="{537E0F7D-41C6-450C-97EC-414D3FBC042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EFB3B0B-59E5-4FFB-8C1C-6DBAD7EC739B}" srcId="{CFD39290-6FA5-42EB-BF73-FA93282DE815}" destId="{B4C15DCE-9B12-43DD-98BE-E1C09FF93A10}" srcOrd="0" destOrd="0" parTransId="{F02A79DC-C920-4E13-8ECF-695DE7079B1B}" sibTransId="{C03C094A-1F5D-4DEE-84A3-5175F91FF393}"/>
    <dgm:cxn modelId="{31E8D22F-3C4F-4ED0-A4A2-A39F41973C15}" srcId="{CFD39290-6FA5-42EB-BF73-FA93282DE815}" destId="{0464924B-F66A-44A6-A444-EC52906811D6}" srcOrd="1" destOrd="0" parTransId="{DFCF2309-67B2-4C3E-829F-2C17366A7BC1}" sibTransId="{DEDC1421-CF77-4AA3-8602-8D30B7BB60D0}"/>
    <dgm:cxn modelId="{9F08D652-167E-0B4B-90BC-DB14173188BD}" type="presOf" srcId="{1478934E-C881-44DE-948C-B37B4F8804C2}" destId="{5A062ADC-BA56-48EA-AEEE-5028D3F2EEDC}" srcOrd="0" destOrd="0" presId="urn:microsoft.com/office/officeart/2018/2/layout/IconLabelList"/>
    <dgm:cxn modelId="{7266085E-8195-6743-9EEB-1111DFEAEE5A}" type="presOf" srcId="{0464924B-F66A-44A6-A444-EC52906811D6}" destId="{36F04DE4-3735-4B68-98F4-3C6B2D0D16E0}" srcOrd="0" destOrd="0" presId="urn:microsoft.com/office/officeart/2018/2/layout/IconLabelList"/>
    <dgm:cxn modelId="{D7AF2C9B-A66E-FE40-8E11-DED595FD8C33}" type="presOf" srcId="{CFD39290-6FA5-42EB-BF73-FA93282DE815}" destId="{44E7ABE8-01B5-4F33-9ED3-391C3170FDB5}" srcOrd="0" destOrd="0" presId="urn:microsoft.com/office/officeart/2018/2/layout/IconLabelList"/>
    <dgm:cxn modelId="{9A4090AD-709F-854B-AD01-391EE80BC588}" type="presOf" srcId="{B4C15DCE-9B12-43DD-98BE-E1C09FF93A10}" destId="{7545CD90-6465-441E-84B5-96B507790D83}" srcOrd="0" destOrd="0" presId="urn:microsoft.com/office/officeart/2018/2/layout/IconLabelList"/>
    <dgm:cxn modelId="{BB5264C2-4F99-BF44-9E5A-C0E86DEEA4BC}" type="presOf" srcId="{F9110EE5-D199-4544-B4F0-87EC5D6D0E83}" destId="{89B5A359-8C83-4907-BECD-1368F376F262}" srcOrd="0" destOrd="0" presId="urn:microsoft.com/office/officeart/2018/2/layout/IconLabelList"/>
    <dgm:cxn modelId="{964753D8-0658-4175-AE7D-05B162DA58BF}" srcId="{CFD39290-6FA5-42EB-BF73-FA93282DE815}" destId="{F9110EE5-D199-4544-B4F0-87EC5D6D0E83}" srcOrd="3" destOrd="0" parTransId="{11A9EF14-768C-441A-B24E-7E2102580E04}" sibTransId="{B94BEB1E-4908-440E-A9FD-2E0F1B083F6A}"/>
    <dgm:cxn modelId="{D8C1B5E0-B033-47FD-A1F9-A29B5141D201}" srcId="{CFD39290-6FA5-42EB-BF73-FA93282DE815}" destId="{537E0F7D-41C6-450C-97EC-414D3FBC0422}" srcOrd="4" destOrd="0" parTransId="{6376A5FE-68C3-46F0-9EDF-18011FAB21C4}" sibTransId="{6238591E-6045-4C74-A228-D1DBD92EAFAE}"/>
    <dgm:cxn modelId="{0D0283E1-8274-4479-97FC-05C764853203}" srcId="{CFD39290-6FA5-42EB-BF73-FA93282DE815}" destId="{1478934E-C881-44DE-948C-B37B4F8804C2}" srcOrd="2" destOrd="0" parTransId="{A07948AF-F82D-4056-8967-1701B0D4D380}" sibTransId="{CA1CDABA-BDD9-42B0-B9BA-1B28B0BB3889}"/>
    <dgm:cxn modelId="{6152ECEC-2CEF-4A4D-8DC0-451642FE8E9D}" type="presOf" srcId="{537E0F7D-41C6-450C-97EC-414D3FBC0422}" destId="{09DEAD74-5ADC-41A1-B539-7271BA7F25DA}" srcOrd="0" destOrd="0" presId="urn:microsoft.com/office/officeart/2018/2/layout/IconLabelList"/>
    <dgm:cxn modelId="{7AC7CD5C-AFBA-F34B-9050-4F80FBE74E0C}" type="presParOf" srcId="{44E7ABE8-01B5-4F33-9ED3-391C3170FDB5}" destId="{90466C81-6D94-44DA-9F40-5DF866EF54C7}" srcOrd="0" destOrd="0" presId="urn:microsoft.com/office/officeart/2018/2/layout/IconLabelList"/>
    <dgm:cxn modelId="{767321A7-0F27-0A4D-8197-93D74E5D924C}" type="presParOf" srcId="{90466C81-6D94-44DA-9F40-5DF866EF54C7}" destId="{866B8F24-9E2C-45B7-BAEC-A3F1187D8553}" srcOrd="0" destOrd="0" presId="urn:microsoft.com/office/officeart/2018/2/layout/IconLabelList"/>
    <dgm:cxn modelId="{396EB3C4-5D9D-824E-BACC-D51DC2B8625C}" type="presParOf" srcId="{90466C81-6D94-44DA-9F40-5DF866EF54C7}" destId="{8D9E896D-0E1E-487F-877D-02CC3EE832D5}" srcOrd="1" destOrd="0" presId="urn:microsoft.com/office/officeart/2018/2/layout/IconLabelList"/>
    <dgm:cxn modelId="{11FA81C5-7E68-EA46-8583-0FCE04F83054}" type="presParOf" srcId="{90466C81-6D94-44DA-9F40-5DF866EF54C7}" destId="{7545CD90-6465-441E-84B5-96B507790D83}" srcOrd="2" destOrd="0" presId="urn:microsoft.com/office/officeart/2018/2/layout/IconLabelList"/>
    <dgm:cxn modelId="{31387283-BE87-9141-82DF-405DE8944BB4}" type="presParOf" srcId="{44E7ABE8-01B5-4F33-9ED3-391C3170FDB5}" destId="{3EE37B18-844B-43F4-939A-29D640FAE67F}" srcOrd="1" destOrd="0" presId="urn:microsoft.com/office/officeart/2018/2/layout/IconLabelList"/>
    <dgm:cxn modelId="{E2750BF9-3325-1149-A498-E29F30562851}" type="presParOf" srcId="{44E7ABE8-01B5-4F33-9ED3-391C3170FDB5}" destId="{ABBB20F1-085D-47AC-951D-DD0E23A90F5C}" srcOrd="2" destOrd="0" presId="urn:microsoft.com/office/officeart/2018/2/layout/IconLabelList"/>
    <dgm:cxn modelId="{FF31C5B8-C4C1-6F49-B18C-1C854FDC72B3}" type="presParOf" srcId="{ABBB20F1-085D-47AC-951D-DD0E23A90F5C}" destId="{24A0F213-FE35-46D6-822B-101257E95506}" srcOrd="0" destOrd="0" presId="urn:microsoft.com/office/officeart/2018/2/layout/IconLabelList"/>
    <dgm:cxn modelId="{E1230884-CAE2-3B40-8E3A-EF11FB91BE72}" type="presParOf" srcId="{ABBB20F1-085D-47AC-951D-DD0E23A90F5C}" destId="{350671A2-2CB1-44E3-B5BB-0B7638FF8766}" srcOrd="1" destOrd="0" presId="urn:microsoft.com/office/officeart/2018/2/layout/IconLabelList"/>
    <dgm:cxn modelId="{B17DB881-8F35-1E41-8997-54B3C01BA587}" type="presParOf" srcId="{ABBB20F1-085D-47AC-951D-DD0E23A90F5C}" destId="{36F04DE4-3735-4B68-98F4-3C6B2D0D16E0}" srcOrd="2" destOrd="0" presId="urn:microsoft.com/office/officeart/2018/2/layout/IconLabelList"/>
    <dgm:cxn modelId="{DD5F818E-C0D3-BD44-BCB7-382F46F1306D}" type="presParOf" srcId="{44E7ABE8-01B5-4F33-9ED3-391C3170FDB5}" destId="{C2E5F025-48F7-4BA2-A99F-3DF20F17CB86}" srcOrd="3" destOrd="0" presId="urn:microsoft.com/office/officeart/2018/2/layout/IconLabelList"/>
    <dgm:cxn modelId="{B7780FDB-84D0-C843-AEDF-41A5EE6709FC}" type="presParOf" srcId="{44E7ABE8-01B5-4F33-9ED3-391C3170FDB5}" destId="{55A51F6F-5E70-41A2-980F-DF2F5BB57FD3}" srcOrd="4" destOrd="0" presId="urn:microsoft.com/office/officeart/2018/2/layout/IconLabelList"/>
    <dgm:cxn modelId="{172CB49D-D717-594D-A707-3CBB377D1B17}" type="presParOf" srcId="{55A51F6F-5E70-41A2-980F-DF2F5BB57FD3}" destId="{23E17F4C-8275-44C0-B594-E7E4B42C44D9}" srcOrd="0" destOrd="0" presId="urn:microsoft.com/office/officeart/2018/2/layout/IconLabelList"/>
    <dgm:cxn modelId="{8EDBA5C7-3F1E-BA4B-8FE1-A4CB29EAE56F}" type="presParOf" srcId="{55A51F6F-5E70-41A2-980F-DF2F5BB57FD3}" destId="{7D9A789A-6AB0-468B-80B9-2296B34790BA}" srcOrd="1" destOrd="0" presId="urn:microsoft.com/office/officeart/2018/2/layout/IconLabelList"/>
    <dgm:cxn modelId="{8CA35F05-4BED-D64C-8DFD-51B026709D35}" type="presParOf" srcId="{55A51F6F-5E70-41A2-980F-DF2F5BB57FD3}" destId="{5A062ADC-BA56-48EA-AEEE-5028D3F2EEDC}" srcOrd="2" destOrd="0" presId="urn:microsoft.com/office/officeart/2018/2/layout/IconLabelList"/>
    <dgm:cxn modelId="{1FBD579D-6DD1-0C40-98D7-D46C7CD2FD9C}" type="presParOf" srcId="{44E7ABE8-01B5-4F33-9ED3-391C3170FDB5}" destId="{401EE4BA-EE11-4642-BB30-235A35CA2A8D}" srcOrd="5" destOrd="0" presId="urn:microsoft.com/office/officeart/2018/2/layout/IconLabelList"/>
    <dgm:cxn modelId="{DA819EDA-03F0-A043-B8D4-4D0E3EDFFB6B}" type="presParOf" srcId="{44E7ABE8-01B5-4F33-9ED3-391C3170FDB5}" destId="{786AF2D3-3ECB-4640-A9E1-15253BF21D75}" srcOrd="6" destOrd="0" presId="urn:microsoft.com/office/officeart/2018/2/layout/IconLabelList"/>
    <dgm:cxn modelId="{574D9FCE-5E04-164E-8CE1-798B97DBB10E}" type="presParOf" srcId="{786AF2D3-3ECB-4640-A9E1-15253BF21D75}" destId="{362C9381-A273-419D-B6D0-D276F0A8EA49}" srcOrd="0" destOrd="0" presId="urn:microsoft.com/office/officeart/2018/2/layout/IconLabelList"/>
    <dgm:cxn modelId="{950A2050-A7A4-C04D-BFD4-7FAF61CC03D8}" type="presParOf" srcId="{786AF2D3-3ECB-4640-A9E1-15253BF21D75}" destId="{2BD4DA58-24A4-4BB7-B7AB-725BA8CE8FFA}" srcOrd="1" destOrd="0" presId="urn:microsoft.com/office/officeart/2018/2/layout/IconLabelList"/>
    <dgm:cxn modelId="{DBBB4D79-7C2E-7442-9DB9-344C506D0E93}" type="presParOf" srcId="{786AF2D3-3ECB-4640-A9E1-15253BF21D75}" destId="{89B5A359-8C83-4907-BECD-1368F376F262}" srcOrd="2" destOrd="0" presId="urn:microsoft.com/office/officeart/2018/2/layout/IconLabelList"/>
    <dgm:cxn modelId="{B2F2533E-CCB5-4A44-A4FF-DE097CDA0266}" type="presParOf" srcId="{44E7ABE8-01B5-4F33-9ED3-391C3170FDB5}" destId="{97A74480-DC89-4BA4-8FE6-B884CF2ADA55}" srcOrd="7" destOrd="0" presId="urn:microsoft.com/office/officeart/2018/2/layout/IconLabelList"/>
    <dgm:cxn modelId="{30A624B5-6B2D-654C-BC09-60DB061E20C6}" type="presParOf" srcId="{44E7ABE8-01B5-4F33-9ED3-391C3170FDB5}" destId="{2754AEE8-3EA9-4994-96B7-9BBC41A3AB66}" srcOrd="8" destOrd="0" presId="urn:microsoft.com/office/officeart/2018/2/layout/IconLabelList"/>
    <dgm:cxn modelId="{9D9E707F-FCA6-954F-BB5F-52B94D415832}" type="presParOf" srcId="{2754AEE8-3EA9-4994-96B7-9BBC41A3AB66}" destId="{402E3676-200F-4C37-8306-8F1DCA8BC7D7}" srcOrd="0" destOrd="0" presId="urn:microsoft.com/office/officeart/2018/2/layout/IconLabelList"/>
    <dgm:cxn modelId="{EECA3ADC-EBE3-564A-9A20-08F237CF7F2F}" type="presParOf" srcId="{2754AEE8-3EA9-4994-96B7-9BBC41A3AB66}" destId="{9F2E6206-9487-4616-B1AA-89D2252DC62E}" srcOrd="1" destOrd="0" presId="urn:microsoft.com/office/officeart/2018/2/layout/IconLabelList"/>
    <dgm:cxn modelId="{73CA23A2-701C-A34F-A805-337BBE4FABA9}" type="presParOf" srcId="{2754AEE8-3EA9-4994-96B7-9BBC41A3AB66}" destId="{09DEAD74-5ADC-41A1-B539-7271BA7F25D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86DC0-A832-4456-924E-9341F9D50317}">
      <dsp:nvSpPr>
        <dsp:cNvPr id="0" name=""/>
        <dsp:cNvSpPr/>
      </dsp:nvSpPr>
      <dsp:spPr>
        <a:xfrm>
          <a:off x="744923" y="996748"/>
          <a:ext cx="1066148" cy="1066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0AA66-B77A-48A5-85BA-BBF8CEBB452B}">
      <dsp:nvSpPr>
        <dsp:cNvPr id="0" name=""/>
        <dsp:cNvSpPr/>
      </dsp:nvSpPr>
      <dsp:spPr>
        <a:xfrm>
          <a:off x="93388" y="2378174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Point immutable objects (int / str) with same value to same memory location</a:t>
          </a:r>
        </a:p>
      </dsp:txBody>
      <dsp:txXfrm>
        <a:off x="93388" y="2378174"/>
        <a:ext cx="2369218" cy="720000"/>
      </dsp:txXfrm>
    </dsp:sp>
    <dsp:sp modelId="{991E29A5-204B-4D99-9485-823C39176310}">
      <dsp:nvSpPr>
        <dsp:cNvPr id="0" name=""/>
        <dsp:cNvSpPr/>
      </dsp:nvSpPr>
      <dsp:spPr>
        <a:xfrm>
          <a:off x="3528755" y="996748"/>
          <a:ext cx="1066148" cy="1066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FBA50-F998-4B39-8745-A4EC4249BD6D}">
      <dsp:nvSpPr>
        <dsp:cNvPr id="0" name=""/>
        <dsp:cNvSpPr/>
      </dsp:nvSpPr>
      <dsp:spPr>
        <a:xfrm>
          <a:off x="2877220" y="2378174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Python does this by default as Memory Optimization</a:t>
          </a:r>
        </a:p>
      </dsp:txBody>
      <dsp:txXfrm>
        <a:off x="2877220" y="2378174"/>
        <a:ext cx="2369218" cy="720000"/>
      </dsp:txXfrm>
    </dsp:sp>
    <dsp:sp modelId="{A5802926-F38D-46E5-BAF9-0BE60152BF64}">
      <dsp:nvSpPr>
        <dsp:cNvPr id="0" name=""/>
        <dsp:cNvSpPr/>
      </dsp:nvSpPr>
      <dsp:spPr>
        <a:xfrm>
          <a:off x="6312586" y="996748"/>
          <a:ext cx="1066148" cy="1066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60BD3-90A4-4E33-8EBA-D1A8DF1B53A8}">
      <dsp:nvSpPr>
        <dsp:cNvPr id="0" name=""/>
        <dsp:cNvSpPr/>
      </dsp:nvSpPr>
      <dsp:spPr>
        <a:xfrm>
          <a:off x="5661051" y="2378174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But what if I want to intern some complex repetitive strings myself?</a:t>
          </a:r>
        </a:p>
      </dsp:txBody>
      <dsp:txXfrm>
        <a:off x="5661051" y="2378174"/>
        <a:ext cx="2369218" cy="720000"/>
      </dsp:txXfrm>
    </dsp:sp>
    <dsp:sp modelId="{16B33703-9720-4C96-B66D-B649173A0629}">
      <dsp:nvSpPr>
        <dsp:cNvPr id="0" name=""/>
        <dsp:cNvSpPr/>
      </dsp:nvSpPr>
      <dsp:spPr>
        <a:xfrm>
          <a:off x="9096417" y="996748"/>
          <a:ext cx="1066148" cy="10661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4C32A-5E3D-4DE5-8FED-F52267D11BDD}">
      <dsp:nvSpPr>
        <dsp:cNvPr id="0" name=""/>
        <dsp:cNvSpPr/>
      </dsp:nvSpPr>
      <dsp:spPr>
        <a:xfrm>
          <a:off x="8444882" y="2378174"/>
          <a:ext cx="23692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Python’s </a:t>
          </a:r>
          <a:r>
            <a:rPr lang="en-US" sz="1500" b="1" kern="1200" dirty="0"/>
            <a:t>sys</a:t>
          </a:r>
          <a:r>
            <a:rPr lang="en-US" sz="1500" kern="1200" dirty="0"/>
            <a:t> module has the .intern() function</a:t>
          </a:r>
        </a:p>
      </dsp:txBody>
      <dsp:txXfrm>
        <a:off x="8444882" y="2378174"/>
        <a:ext cx="23692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3B1A7-08D7-437D-BF93-7442A05B21A1}">
      <dsp:nvSpPr>
        <dsp:cNvPr id="0" name=""/>
        <dsp:cNvSpPr/>
      </dsp:nvSpPr>
      <dsp:spPr>
        <a:xfrm>
          <a:off x="3594" y="1110807"/>
          <a:ext cx="843117" cy="843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8A261-DA3C-49D1-B59C-986EE9E35401}">
      <dsp:nvSpPr>
        <dsp:cNvPr id="0" name=""/>
        <dsp:cNvSpPr/>
      </dsp:nvSpPr>
      <dsp:spPr>
        <a:xfrm>
          <a:off x="3594" y="2034477"/>
          <a:ext cx="2408906" cy="587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or remove references</a:t>
          </a:r>
        </a:p>
      </dsp:txBody>
      <dsp:txXfrm>
        <a:off x="3594" y="2034477"/>
        <a:ext cx="2408906" cy="587170"/>
      </dsp:txXfrm>
    </dsp:sp>
    <dsp:sp modelId="{7A497D82-674D-4100-AAAD-6AB01781A7E3}">
      <dsp:nvSpPr>
        <dsp:cNvPr id="0" name=""/>
        <dsp:cNvSpPr/>
      </dsp:nvSpPr>
      <dsp:spPr>
        <a:xfrm>
          <a:off x="3594" y="2659114"/>
          <a:ext cx="2408906" cy="3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08E1D-09E3-4C9A-87BD-F59A1E1A8FB9}">
      <dsp:nvSpPr>
        <dsp:cNvPr id="0" name=""/>
        <dsp:cNvSpPr/>
      </dsp:nvSpPr>
      <dsp:spPr>
        <a:xfrm>
          <a:off x="2834059" y="1110807"/>
          <a:ext cx="843117" cy="843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BFE31-240A-41A7-8B2F-AEA3A9E004CC}">
      <dsp:nvSpPr>
        <dsp:cNvPr id="0" name=""/>
        <dsp:cNvSpPr/>
      </dsp:nvSpPr>
      <dsp:spPr>
        <a:xfrm>
          <a:off x="2834059" y="2034477"/>
          <a:ext cx="2408906" cy="587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Remove the object from memory when the refcount reaches 0</a:t>
          </a:r>
        </a:p>
      </dsp:txBody>
      <dsp:txXfrm>
        <a:off x="2834059" y="2034477"/>
        <a:ext cx="2408906" cy="587170"/>
      </dsp:txXfrm>
    </dsp:sp>
    <dsp:sp modelId="{B7A5CB09-DE95-469D-BAA5-357BF2CE2C48}">
      <dsp:nvSpPr>
        <dsp:cNvPr id="0" name=""/>
        <dsp:cNvSpPr/>
      </dsp:nvSpPr>
      <dsp:spPr>
        <a:xfrm>
          <a:off x="2834059" y="2659114"/>
          <a:ext cx="2408906" cy="3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68498-D7D2-4B5E-B8C0-2687C98D5D17}">
      <dsp:nvSpPr>
        <dsp:cNvPr id="0" name=""/>
        <dsp:cNvSpPr/>
      </dsp:nvSpPr>
      <dsp:spPr>
        <a:xfrm>
          <a:off x="5664524" y="1110807"/>
          <a:ext cx="843117" cy="8431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F805E-A32B-44E6-8BA6-9A21B7C1A1C3}">
      <dsp:nvSpPr>
        <dsp:cNvPr id="0" name=""/>
        <dsp:cNvSpPr/>
      </dsp:nvSpPr>
      <dsp:spPr>
        <a:xfrm>
          <a:off x="5664524" y="2034477"/>
          <a:ext cx="2408906" cy="587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Does that only remove that object – No</a:t>
          </a:r>
        </a:p>
      </dsp:txBody>
      <dsp:txXfrm>
        <a:off x="5664524" y="2034477"/>
        <a:ext cx="2408906" cy="587170"/>
      </dsp:txXfrm>
    </dsp:sp>
    <dsp:sp modelId="{5CC9EB43-8C1F-4BB8-A2F6-0FE262AF82FB}">
      <dsp:nvSpPr>
        <dsp:cNvPr id="0" name=""/>
        <dsp:cNvSpPr/>
      </dsp:nvSpPr>
      <dsp:spPr>
        <a:xfrm>
          <a:off x="5664524" y="2659114"/>
          <a:ext cx="2408906" cy="3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92A8F-D2F9-462F-AABB-F95A9E6A2E58}">
      <dsp:nvSpPr>
        <dsp:cNvPr id="0" name=""/>
        <dsp:cNvSpPr/>
      </dsp:nvSpPr>
      <dsp:spPr>
        <a:xfrm>
          <a:off x="8494989" y="1110807"/>
          <a:ext cx="843117" cy="8431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11ED1-F9D2-46E4-88AD-103642EF818F}">
      <dsp:nvSpPr>
        <dsp:cNvPr id="0" name=""/>
        <dsp:cNvSpPr/>
      </dsp:nvSpPr>
      <dsp:spPr>
        <a:xfrm>
          <a:off x="8494989" y="2034477"/>
          <a:ext cx="2408906" cy="587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Cascading effect</a:t>
          </a:r>
        </a:p>
      </dsp:txBody>
      <dsp:txXfrm>
        <a:off x="8494989" y="2034477"/>
        <a:ext cx="2408906" cy="587170"/>
      </dsp:txXfrm>
    </dsp:sp>
    <dsp:sp modelId="{5C7BFB9B-4C6D-4E78-AAED-D06281D9281E}">
      <dsp:nvSpPr>
        <dsp:cNvPr id="0" name=""/>
        <dsp:cNvSpPr/>
      </dsp:nvSpPr>
      <dsp:spPr>
        <a:xfrm>
          <a:off x="8494989" y="2659114"/>
          <a:ext cx="2408906" cy="3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decrease ref count of any object the deleted object was pointing to</a:t>
          </a:r>
        </a:p>
      </dsp:txBody>
      <dsp:txXfrm>
        <a:off x="8494989" y="2659114"/>
        <a:ext cx="2408906" cy="32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26226-A63D-4FE1-8718-17646A18EEF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04E05-610C-4939-8A7F-DAFAF6E4F330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A5905-0983-4D3A-A97F-B0D9C250CCC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Based on the theory that most objects die young</a:t>
          </a:r>
        </a:p>
      </dsp:txBody>
      <dsp:txXfrm>
        <a:off x="1941716" y="718"/>
        <a:ext cx="4571887" cy="1681139"/>
      </dsp:txXfrm>
    </dsp:sp>
    <dsp:sp modelId="{9D8E8366-0877-4A01-A0DD-C92FBAC9324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4794C-0134-4ED5-A825-9AFECD4EB3B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C12CB-0798-4A27-B431-C596CFE2ED56}">
      <dsp:nvSpPr>
        <dsp:cNvPr id="0" name=""/>
        <dsp:cNvSpPr/>
      </dsp:nvSpPr>
      <dsp:spPr>
        <a:xfrm>
          <a:off x="1941716" y="2102143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Python maintains 3 lists of every object created as a program is run</a:t>
          </a:r>
        </a:p>
      </dsp:txBody>
      <dsp:txXfrm>
        <a:off x="1941716" y="2102143"/>
        <a:ext cx="2931121" cy="1681139"/>
      </dsp:txXfrm>
    </dsp:sp>
    <dsp:sp modelId="{DE31337B-DCBB-4FD0-A27D-C75E93DB9FDC}">
      <dsp:nvSpPr>
        <dsp:cNvPr id="0" name=""/>
        <dsp:cNvSpPr/>
      </dsp:nvSpPr>
      <dsp:spPr>
        <a:xfrm>
          <a:off x="4872838" y="2102143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generation 0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generation 1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generation 2</a:t>
          </a:r>
        </a:p>
      </dsp:txBody>
      <dsp:txXfrm>
        <a:off x="4872838" y="2102143"/>
        <a:ext cx="1640765" cy="1681139"/>
      </dsp:txXfrm>
    </dsp:sp>
    <dsp:sp modelId="{3F82308F-65F7-4F01-9FFD-BBCBB338AF9A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DDA01-6B0C-453C-8F5D-0252454BC43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7969A-A85E-478D-B158-340AA4967C1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/>
            <a:t>Newly created objects are stored in generation 0</a:t>
          </a:r>
          <a:endParaRPr lang="en-US" sz="2300" kern="120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BDFD0-95AA-43F7-B49A-FF8DC6AF24B2}">
      <dsp:nvSpPr>
        <dsp:cNvPr id="0" name=""/>
        <dsp:cNvSpPr/>
      </dsp:nvSpPr>
      <dsp:spPr>
        <a:xfrm>
          <a:off x="736801" y="83458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813E7-325C-4D96-8F1E-1E1162207185}">
      <dsp:nvSpPr>
        <dsp:cNvPr id="0" name=""/>
        <dsp:cNvSpPr/>
      </dsp:nvSpPr>
      <dsp:spPr>
        <a:xfrm>
          <a:off x="241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Python makes a list of objects to be discard</a:t>
          </a:r>
        </a:p>
      </dsp:txBody>
      <dsp:txXfrm>
        <a:off x="241801" y="1997713"/>
        <a:ext cx="1800000" cy="720000"/>
      </dsp:txXfrm>
    </dsp:sp>
    <dsp:sp modelId="{8C8030B8-8B77-4C2B-A33D-E74D2DF88E89}">
      <dsp:nvSpPr>
        <dsp:cNvPr id="0" name=""/>
        <dsp:cNvSpPr/>
      </dsp:nvSpPr>
      <dsp:spPr>
        <a:xfrm>
          <a:off x="2851801" y="83458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1B49C-22A5-45CA-BC52-D5BDB4BB6E60}">
      <dsp:nvSpPr>
        <dsp:cNvPr id="0" name=""/>
        <dsp:cNvSpPr/>
      </dsp:nvSpPr>
      <dsp:spPr>
        <a:xfrm>
          <a:off x="2356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Runs the algorithm to detect reference cycles</a:t>
          </a:r>
        </a:p>
      </dsp:txBody>
      <dsp:txXfrm>
        <a:off x="2356801" y="1997713"/>
        <a:ext cx="1800000" cy="720000"/>
      </dsp:txXfrm>
    </dsp:sp>
    <dsp:sp modelId="{DBF742AB-A91B-48EF-995E-7C47BF823DC7}">
      <dsp:nvSpPr>
        <dsp:cNvPr id="0" name=""/>
        <dsp:cNvSpPr/>
      </dsp:nvSpPr>
      <dsp:spPr>
        <a:xfrm>
          <a:off x="4966802" y="83458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EF3D2-A8CA-417F-B0FF-B3A593D16417}">
      <dsp:nvSpPr>
        <dsp:cNvPr id="0" name=""/>
        <dsp:cNvSpPr/>
      </dsp:nvSpPr>
      <dsp:spPr>
        <a:xfrm>
          <a:off x="4471802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an object has no outside references, add it to the discard list</a:t>
          </a:r>
        </a:p>
      </dsp:txBody>
      <dsp:txXfrm>
        <a:off x="4471802" y="1997713"/>
        <a:ext cx="1800000" cy="720000"/>
      </dsp:txXfrm>
    </dsp:sp>
    <dsp:sp modelId="{987B7B6B-CD36-4442-85C8-17CAFB9DCCD8}">
      <dsp:nvSpPr>
        <dsp:cNvPr id="0" name=""/>
        <dsp:cNvSpPr/>
      </dsp:nvSpPr>
      <dsp:spPr>
        <a:xfrm>
          <a:off x="1794301" y="316771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28B7D-DE95-4223-9E4A-836D1473B4BB}">
      <dsp:nvSpPr>
        <dsp:cNvPr id="0" name=""/>
        <dsp:cNvSpPr/>
      </dsp:nvSpPr>
      <dsp:spPr>
        <a:xfrm>
          <a:off x="1299301" y="43308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When the cycle is done, free up the objects on the discard list</a:t>
          </a:r>
        </a:p>
      </dsp:txBody>
      <dsp:txXfrm>
        <a:off x="1299301" y="4330838"/>
        <a:ext cx="1800000" cy="720000"/>
      </dsp:txXfrm>
    </dsp:sp>
    <dsp:sp modelId="{B455720C-EDFE-4040-A3DD-B15651D720E8}">
      <dsp:nvSpPr>
        <dsp:cNvPr id="0" name=""/>
        <dsp:cNvSpPr/>
      </dsp:nvSpPr>
      <dsp:spPr>
        <a:xfrm>
          <a:off x="3909302" y="3167713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0BF9A-D220-414E-A64E-10C090BABE21}">
      <dsp:nvSpPr>
        <dsp:cNvPr id="0" name=""/>
        <dsp:cNvSpPr/>
      </dsp:nvSpPr>
      <dsp:spPr>
        <a:xfrm>
          <a:off x="3414302" y="43308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Repeat above steps for any younger generations</a:t>
          </a:r>
        </a:p>
      </dsp:txBody>
      <dsp:txXfrm>
        <a:off x="3414302" y="4330838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8F7E8-E977-4DFB-B1B1-215B94DAE083}">
      <dsp:nvSpPr>
        <dsp:cNvPr id="0" name=""/>
        <dsp:cNvSpPr/>
      </dsp:nvSpPr>
      <dsp:spPr>
        <a:xfrm>
          <a:off x="109363" y="1609087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206F4-8B6C-4569-BE81-CDA4E18BECBB}">
      <dsp:nvSpPr>
        <dsp:cNvPr id="0" name=""/>
        <dsp:cNvSpPr/>
      </dsp:nvSpPr>
      <dsp:spPr>
        <a:xfrm>
          <a:off x="284370" y="1784094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761FD-FAB6-4E03-BD8B-F712D49EAD42}">
      <dsp:nvSpPr>
        <dsp:cNvPr id="0" name=""/>
        <dsp:cNvSpPr/>
      </dsp:nvSpPr>
      <dsp:spPr>
        <a:xfrm>
          <a:off x="1121306" y="160908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the cycle finishes, it promotes the surviving objects to the next generation</a:t>
          </a:r>
        </a:p>
      </dsp:txBody>
      <dsp:txXfrm>
        <a:off x="1121306" y="1609087"/>
        <a:ext cx="1964358" cy="833364"/>
      </dsp:txXfrm>
    </dsp:sp>
    <dsp:sp modelId="{82E023EC-D9C5-4ED7-8C11-CD49EA6CCC91}">
      <dsp:nvSpPr>
        <dsp:cNvPr id="0" name=""/>
        <dsp:cNvSpPr/>
      </dsp:nvSpPr>
      <dsp:spPr>
        <a:xfrm>
          <a:off x="3427939" y="1609087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388DA-52BE-4E59-8C09-588770EFA54A}">
      <dsp:nvSpPr>
        <dsp:cNvPr id="0" name=""/>
        <dsp:cNvSpPr/>
      </dsp:nvSpPr>
      <dsp:spPr>
        <a:xfrm>
          <a:off x="3602945" y="1784094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0E88B-6B12-4DDD-A563-A7AD31AE0E13}">
      <dsp:nvSpPr>
        <dsp:cNvPr id="0" name=""/>
        <dsp:cNvSpPr/>
      </dsp:nvSpPr>
      <dsp:spPr>
        <a:xfrm>
          <a:off x="4439881" y="160908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Objects in the last generation (generation 2) stay as the program executes</a:t>
          </a:r>
        </a:p>
      </dsp:txBody>
      <dsp:txXfrm>
        <a:off x="4439881" y="1609087"/>
        <a:ext cx="1964358" cy="833364"/>
      </dsp:txXfrm>
    </dsp:sp>
    <dsp:sp modelId="{C2B04B73-ADA0-4523-A34B-CC02B59031E8}">
      <dsp:nvSpPr>
        <dsp:cNvPr id="0" name=""/>
        <dsp:cNvSpPr/>
      </dsp:nvSpPr>
      <dsp:spPr>
        <a:xfrm>
          <a:off x="109363" y="3442974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B38C3-3EE9-495B-94DF-CDF87E9CEE5F}">
      <dsp:nvSpPr>
        <dsp:cNvPr id="0" name=""/>
        <dsp:cNvSpPr/>
      </dsp:nvSpPr>
      <dsp:spPr>
        <a:xfrm>
          <a:off x="284370" y="3617980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A7BAD-9928-499A-A8EA-2ABB1402471A}">
      <dsp:nvSpPr>
        <dsp:cNvPr id="0" name=""/>
        <dsp:cNvSpPr/>
      </dsp:nvSpPr>
      <dsp:spPr>
        <a:xfrm>
          <a:off x="1121306" y="344297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When ref count reaches 0, object gets cleaned up immediately</a:t>
          </a:r>
        </a:p>
      </dsp:txBody>
      <dsp:txXfrm>
        <a:off x="1121306" y="3442974"/>
        <a:ext cx="1964358" cy="833364"/>
      </dsp:txXfrm>
    </dsp:sp>
    <dsp:sp modelId="{448F6579-B776-476E-9527-6E89EA4F7582}">
      <dsp:nvSpPr>
        <dsp:cNvPr id="0" name=""/>
        <dsp:cNvSpPr/>
      </dsp:nvSpPr>
      <dsp:spPr>
        <a:xfrm>
          <a:off x="3427939" y="3442974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77D4B8-F113-42E0-9F40-EAF8C22CF2B5}">
      <dsp:nvSpPr>
        <dsp:cNvPr id="0" name=""/>
        <dsp:cNvSpPr/>
      </dsp:nvSpPr>
      <dsp:spPr>
        <a:xfrm>
          <a:off x="3602945" y="3617980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2DEF3-F9F8-4252-95D0-9C963C61ED32}">
      <dsp:nvSpPr>
        <dsp:cNvPr id="0" name=""/>
        <dsp:cNvSpPr/>
      </dsp:nvSpPr>
      <dsp:spPr>
        <a:xfrm>
          <a:off x="4439881" y="344297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If there are any cyclic references, you need to wait for GC to run</a:t>
          </a:r>
        </a:p>
      </dsp:txBody>
      <dsp:txXfrm>
        <a:off x="4439881" y="3442974"/>
        <a:ext cx="1964358" cy="8333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188BA-4603-461C-A204-9E2968ED2841}">
      <dsp:nvSpPr>
        <dsp:cNvPr id="0" name=""/>
        <dsp:cNvSpPr/>
      </dsp:nvSpPr>
      <dsp:spPr>
        <a:xfrm>
          <a:off x="885027" y="702311"/>
          <a:ext cx="1243562" cy="1243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83516-D31E-461A-848A-3FD5E0F04B08}">
      <dsp:nvSpPr>
        <dsp:cNvPr id="0" name=""/>
        <dsp:cNvSpPr/>
      </dsp:nvSpPr>
      <dsp:spPr>
        <a:xfrm>
          <a:off x="125072" y="2292384"/>
          <a:ext cx="27634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Yes, the size of the Python program likely won’t shrink</a:t>
          </a:r>
        </a:p>
      </dsp:txBody>
      <dsp:txXfrm>
        <a:off x="125072" y="2292384"/>
        <a:ext cx="2763472" cy="720000"/>
      </dsp:txXfrm>
    </dsp:sp>
    <dsp:sp modelId="{BA235408-7434-4C95-9125-44E46F76A0A5}">
      <dsp:nvSpPr>
        <dsp:cNvPr id="0" name=""/>
        <dsp:cNvSpPr/>
      </dsp:nvSpPr>
      <dsp:spPr>
        <a:xfrm>
          <a:off x="4132107" y="702311"/>
          <a:ext cx="1243562" cy="1243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CE3AA-FB68-46D0-9BA9-CDF24B7DCE2C}">
      <dsp:nvSpPr>
        <dsp:cNvPr id="0" name=""/>
        <dsp:cNvSpPr/>
      </dsp:nvSpPr>
      <dsp:spPr>
        <a:xfrm>
          <a:off x="3372152" y="2292384"/>
          <a:ext cx="27634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memory is not freed up from continuous block, rather it is fragmented</a:t>
          </a:r>
        </a:p>
      </dsp:txBody>
      <dsp:txXfrm>
        <a:off x="3372152" y="2292384"/>
        <a:ext cx="2763472" cy="720000"/>
      </dsp:txXfrm>
    </dsp:sp>
    <dsp:sp modelId="{19B4B67B-CB2C-4F23-B9BC-C0A7CAD92EC3}">
      <dsp:nvSpPr>
        <dsp:cNvPr id="0" name=""/>
        <dsp:cNvSpPr/>
      </dsp:nvSpPr>
      <dsp:spPr>
        <a:xfrm>
          <a:off x="7379187" y="702311"/>
          <a:ext cx="1243562" cy="1243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E615B-9CB8-4C5C-986F-9FA4AE1E4F4D}">
      <dsp:nvSpPr>
        <dsp:cNvPr id="0" name=""/>
        <dsp:cNvSpPr/>
      </dsp:nvSpPr>
      <dsp:spPr>
        <a:xfrm>
          <a:off x="6619232" y="2292384"/>
          <a:ext cx="27634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memory freed up during GC is released back to Python to use for other objects, not necessarily to the system</a:t>
          </a:r>
        </a:p>
      </dsp:txBody>
      <dsp:txXfrm>
        <a:off x="6619232" y="2292384"/>
        <a:ext cx="276347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9BC73-96AD-42D8-B98D-6FF64F50A9C0}">
      <dsp:nvSpPr>
        <dsp:cNvPr id="0" name=""/>
        <dsp:cNvSpPr/>
      </dsp:nvSpPr>
      <dsp:spPr>
        <a:xfrm>
          <a:off x="11655" y="872778"/>
          <a:ext cx="554103" cy="554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F579E-3881-4B3C-814B-57D17138AA4B}">
      <dsp:nvSpPr>
        <dsp:cNvPr id="0" name=""/>
        <dsp:cNvSpPr/>
      </dsp:nvSpPr>
      <dsp:spPr>
        <a:xfrm>
          <a:off x="11655" y="1527904"/>
          <a:ext cx="1583153" cy="130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Nina Zakharenko’s talk on same topic – North Bay Python 2018</a:t>
          </a:r>
        </a:p>
      </dsp:txBody>
      <dsp:txXfrm>
        <a:off x="11655" y="1527904"/>
        <a:ext cx="1583153" cy="1302355"/>
      </dsp:txXfrm>
    </dsp:sp>
    <dsp:sp modelId="{FA12BDCC-3DB2-4D11-A248-142C389465C7}">
      <dsp:nvSpPr>
        <dsp:cNvPr id="0" name=""/>
        <dsp:cNvSpPr/>
      </dsp:nvSpPr>
      <dsp:spPr>
        <a:xfrm>
          <a:off x="11655" y="2877247"/>
          <a:ext cx="1583153" cy="344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3"/>
            </a:rPr>
            <a:t>https://www.youtube.com/watch?v=URNdRl97q_0</a:t>
          </a:r>
          <a:endParaRPr lang="en-US" sz="1100" kern="1200"/>
        </a:p>
      </dsp:txBody>
      <dsp:txXfrm>
        <a:off x="11655" y="2877247"/>
        <a:ext cx="1583153" cy="344896"/>
      </dsp:txXfrm>
    </dsp:sp>
    <dsp:sp modelId="{109BB5A6-6A33-4229-B541-04887903DD7D}">
      <dsp:nvSpPr>
        <dsp:cNvPr id="0" name=""/>
        <dsp:cNvSpPr/>
      </dsp:nvSpPr>
      <dsp:spPr>
        <a:xfrm>
          <a:off x="1871860" y="872778"/>
          <a:ext cx="554103" cy="55410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C3DF9-F07E-4DC7-94C2-9741E399BDB2}">
      <dsp:nvSpPr>
        <dsp:cNvPr id="0" name=""/>
        <dsp:cNvSpPr/>
      </dsp:nvSpPr>
      <dsp:spPr>
        <a:xfrm>
          <a:off x="1871860" y="1527904"/>
          <a:ext cx="1583153" cy="130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Theresa Lee’s talk on same topic – PyGotham 2018</a:t>
          </a:r>
        </a:p>
      </dsp:txBody>
      <dsp:txXfrm>
        <a:off x="1871860" y="1527904"/>
        <a:ext cx="1583153" cy="1302355"/>
      </dsp:txXfrm>
    </dsp:sp>
    <dsp:sp modelId="{1BC8012B-0F04-48CD-8ECD-33C3F132D32B}">
      <dsp:nvSpPr>
        <dsp:cNvPr id="0" name=""/>
        <dsp:cNvSpPr/>
      </dsp:nvSpPr>
      <dsp:spPr>
        <a:xfrm>
          <a:off x="1871860" y="2877247"/>
          <a:ext cx="1583153" cy="344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6"/>
            </a:rPr>
            <a:t>https://www.youtube.com/watch?v=3pXquKQf2qk</a:t>
          </a:r>
          <a:endParaRPr lang="en-US" sz="1100" kern="1200"/>
        </a:p>
      </dsp:txBody>
      <dsp:txXfrm>
        <a:off x="1871860" y="2877247"/>
        <a:ext cx="1583153" cy="344896"/>
      </dsp:txXfrm>
    </dsp:sp>
    <dsp:sp modelId="{93A36CE8-8B73-4621-8163-5A2960BE5DF0}">
      <dsp:nvSpPr>
        <dsp:cNvPr id="0" name=""/>
        <dsp:cNvSpPr/>
      </dsp:nvSpPr>
      <dsp:spPr>
        <a:xfrm>
          <a:off x="3732065" y="872778"/>
          <a:ext cx="554103" cy="5541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555D3-083E-4646-9BB6-E433208ACBF2}">
      <dsp:nvSpPr>
        <dsp:cNvPr id="0" name=""/>
        <dsp:cNvSpPr/>
      </dsp:nvSpPr>
      <dsp:spPr>
        <a:xfrm>
          <a:off x="3732065" y="1527904"/>
          <a:ext cx="1583153" cy="130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Python docs - </a:t>
          </a:r>
          <a:r>
            <a:rPr lang="en-US" sz="1400" kern="1200">
              <a:hlinkClick xmlns:r="http://schemas.openxmlformats.org/officeDocument/2006/relationships" r:id="rId9"/>
            </a:rPr>
            <a:t>https://docs.python.org/3/c-api/memory.html</a:t>
          </a:r>
          <a:endParaRPr lang="en-US" sz="1400" kern="1200"/>
        </a:p>
      </dsp:txBody>
      <dsp:txXfrm>
        <a:off x="3732065" y="1527904"/>
        <a:ext cx="1583153" cy="1302355"/>
      </dsp:txXfrm>
    </dsp:sp>
    <dsp:sp modelId="{5BC39938-B96C-481E-8F9C-F2FFB70DF84F}">
      <dsp:nvSpPr>
        <dsp:cNvPr id="0" name=""/>
        <dsp:cNvSpPr/>
      </dsp:nvSpPr>
      <dsp:spPr>
        <a:xfrm>
          <a:off x="3732065" y="2877247"/>
          <a:ext cx="1583153" cy="344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200B29-6BF7-48EA-9E7B-C3925E6189AC}">
      <dsp:nvSpPr>
        <dsp:cNvPr id="0" name=""/>
        <dsp:cNvSpPr/>
      </dsp:nvSpPr>
      <dsp:spPr>
        <a:xfrm>
          <a:off x="5592270" y="872778"/>
          <a:ext cx="554103" cy="554103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4274A-3D14-4CCF-B73D-0BC69326163E}">
      <dsp:nvSpPr>
        <dsp:cNvPr id="0" name=""/>
        <dsp:cNvSpPr/>
      </dsp:nvSpPr>
      <dsp:spPr>
        <a:xfrm>
          <a:off x="5592270" y="1527904"/>
          <a:ext cx="1583153" cy="130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Medium - </a:t>
          </a:r>
          <a:r>
            <a:rPr lang="en-US" sz="1400" kern="1200">
              <a:hlinkClick xmlns:r="http://schemas.openxmlformats.org/officeDocument/2006/relationships" r:id="rId12"/>
            </a:rPr>
            <a:t>https://towardsdatascience.com/memory-management-in-python-6bea0c8aecc9</a:t>
          </a:r>
          <a:endParaRPr lang="en-US" sz="1400" kern="1200"/>
        </a:p>
      </dsp:txBody>
      <dsp:txXfrm>
        <a:off x="5592270" y="1527904"/>
        <a:ext cx="1583153" cy="1302355"/>
      </dsp:txXfrm>
    </dsp:sp>
    <dsp:sp modelId="{BD114FAD-0C78-4B5C-B5DB-D03B8CD0CFB0}">
      <dsp:nvSpPr>
        <dsp:cNvPr id="0" name=""/>
        <dsp:cNvSpPr/>
      </dsp:nvSpPr>
      <dsp:spPr>
        <a:xfrm>
          <a:off x="5592270" y="2877247"/>
          <a:ext cx="1583153" cy="344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3D0E30-1E77-4D02-851B-AD4FDA73552B}">
      <dsp:nvSpPr>
        <dsp:cNvPr id="0" name=""/>
        <dsp:cNvSpPr/>
      </dsp:nvSpPr>
      <dsp:spPr>
        <a:xfrm>
          <a:off x="7452476" y="872778"/>
          <a:ext cx="554103" cy="5541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22E18-A2DD-46A1-BCFF-8FF8C7D8C48F}">
      <dsp:nvSpPr>
        <dsp:cNvPr id="0" name=""/>
        <dsp:cNvSpPr/>
      </dsp:nvSpPr>
      <dsp:spPr>
        <a:xfrm>
          <a:off x="7452476" y="1527904"/>
          <a:ext cx="1583153" cy="130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hlinkClick xmlns:r="http://schemas.openxmlformats.org/officeDocument/2006/relationships" r:id="rId15"/>
            </a:rPr>
            <a:t>RealPython</a:t>
          </a:r>
          <a:endParaRPr lang="en-US" sz="1400" kern="1200"/>
        </a:p>
      </dsp:txBody>
      <dsp:txXfrm>
        <a:off x="7452476" y="1527904"/>
        <a:ext cx="1583153" cy="1302355"/>
      </dsp:txXfrm>
    </dsp:sp>
    <dsp:sp modelId="{F629C111-91D0-4A53-8C04-E81B8402A8DE}">
      <dsp:nvSpPr>
        <dsp:cNvPr id="0" name=""/>
        <dsp:cNvSpPr/>
      </dsp:nvSpPr>
      <dsp:spPr>
        <a:xfrm>
          <a:off x="7452476" y="2877247"/>
          <a:ext cx="1583153" cy="344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37DE1-E27F-490D-81AD-A0F1F2CECCAA}">
      <dsp:nvSpPr>
        <dsp:cNvPr id="0" name=""/>
        <dsp:cNvSpPr/>
      </dsp:nvSpPr>
      <dsp:spPr>
        <a:xfrm>
          <a:off x="9312681" y="872778"/>
          <a:ext cx="554103" cy="554103"/>
        </a:xfrm>
        <a:prstGeom prst="rect">
          <a:avLst/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28B95-1D35-4C81-97E0-1965BC455EEA}">
      <dsp:nvSpPr>
        <dsp:cNvPr id="0" name=""/>
        <dsp:cNvSpPr/>
      </dsp:nvSpPr>
      <dsp:spPr>
        <a:xfrm>
          <a:off x="9312681" y="1527904"/>
          <a:ext cx="1583153" cy="1302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And some more sources that I referred long time back but could not find for this slide… </a:t>
          </a:r>
          <a:r>
            <a:rPr lang="en-US" sz="1400" kern="1200">
              <a:sym typeface="Wingdings" panose="05000000000000000000" pitchFamily="2" charset="2"/>
            </a:rPr>
            <a:t></a:t>
          </a:r>
          <a:endParaRPr lang="en-US" sz="1400" kern="1200"/>
        </a:p>
      </dsp:txBody>
      <dsp:txXfrm>
        <a:off x="9312681" y="1527904"/>
        <a:ext cx="1583153" cy="1302355"/>
      </dsp:txXfrm>
    </dsp:sp>
    <dsp:sp modelId="{053E8BBE-956B-4266-B6E6-67A853FCB9D4}">
      <dsp:nvSpPr>
        <dsp:cNvPr id="0" name=""/>
        <dsp:cNvSpPr/>
      </dsp:nvSpPr>
      <dsp:spPr>
        <a:xfrm>
          <a:off x="9312681" y="2877247"/>
          <a:ext cx="1583153" cy="344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6B8F24-9E2C-45B7-BAEC-A3F1187D8553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5CD90-6465-441E-84B5-96B507790D83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Python module of the week – </a:t>
          </a:r>
          <a:r>
            <a:rPr lang="en-US" sz="1100" kern="1200">
              <a:hlinkClick xmlns:r="http://schemas.openxmlformats.org/officeDocument/2006/relationships" r:id="rId3"/>
            </a:rPr>
            <a:t>gc</a:t>
          </a:r>
          <a:endParaRPr lang="en-US" sz="1100" kern="1200"/>
        </a:p>
      </dsp:txBody>
      <dsp:txXfrm>
        <a:off x="127800" y="2355670"/>
        <a:ext cx="1800000" cy="720000"/>
      </dsp:txXfrm>
    </dsp:sp>
    <dsp:sp modelId="{24A0F213-FE35-46D6-822B-101257E95506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04DE4-3735-4B68-98F4-3C6B2D0D16E0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6"/>
            </a:rPr>
            <a:t>Saving 9 GB of RAM with Python’s __slots__</a:t>
          </a:r>
          <a:endParaRPr lang="en-US" sz="1100" kern="1200"/>
        </a:p>
      </dsp:txBody>
      <dsp:txXfrm>
        <a:off x="2242800" y="2355670"/>
        <a:ext cx="1800000" cy="720000"/>
      </dsp:txXfrm>
    </dsp:sp>
    <dsp:sp modelId="{23E17F4C-8275-44C0-B594-E7E4B42C44D9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62ADC-BA56-48EA-AEEE-5028D3F2EEDC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Peephole Optimization - </a:t>
          </a:r>
          <a:r>
            <a:rPr lang="en-US" sz="1100" kern="1200">
              <a:hlinkClick xmlns:r="http://schemas.openxmlformats.org/officeDocument/2006/relationships" r:id="rId9"/>
            </a:rPr>
            <a:t>http://akaptur.com/blog/2014/08/02/the-cpython-peephole-optimizer-and-you/</a:t>
          </a:r>
          <a:endParaRPr lang="en-US" sz="1100" kern="1200"/>
        </a:p>
      </dsp:txBody>
      <dsp:txXfrm>
        <a:off x="4357800" y="2355670"/>
        <a:ext cx="1800000" cy="720000"/>
      </dsp:txXfrm>
    </dsp:sp>
    <dsp:sp modelId="{362C9381-A273-419D-B6D0-D276F0A8EA49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5A359-8C83-4907-BECD-1368F376F262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12"/>
            </a:rPr>
            <a:t>weakref</a:t>
          </a:r>
          <a:r>
            <a:rPr lang="en-US" sz="1100" kern="1200"/>
            <a:t> documentation</a:t>
          </a:r>
        </a:p>
      </dsp:txBody>
      <dsp:txXfrm>
        <a:off x="6472800" y="2355670"/>
        <a:ext cx="1800000" cy="720000"/>
      </dsp:txXfrm>
    </dsp:sp>
    <dsp:sp modelId="{402E3676-200F-4C37-8306-8F1DCA8BC7D7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EAD74-5ADC-41A1-B539-7271BA7F25DA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Artem Golubin’s blog on </a:t>
          </a:r>
          <a:r>
            <a:rPr lang="en-US" sz="1100" kern="1200">
              <a:hlinkClick xmlns:r="http://schemas.openxmlformats.org/officeDocument/2006/relationships" r:id="rId15"/>
            </a:rPr>
            <a:t>Python Memory Management</a:t>
          </a:r>
          <a:endParaRPr lang="en-US" sz="1100" kern="1200"/>
        </a:p>
      </dsp:txBody>
      <dsp:txXfrm>
        <a:off x="8587800" y="235567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8592B1-FD40-EC4A-8973-13B8BF4D25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9FB48-937C-C044-A84D-D92B65A308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E48DA-411D-F04C-954C-C5B5F232C691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A46E7-1146-8746-AAA3-834FC5742C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485CA-17A2-9D43-BF07-70797A19E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276F7-B5D3-0F4E-8D59-3D0A60622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00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B45AC-1274-2E4C-AB2F-25CD4E0C25AE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08D0C-0899-9C41-B349-16AAC1B4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Should I care? – Who here have done some competitive programming and faced MLE errors?</a:t>
            </a:r>
          </a:p>
          <a:p>
            <a:r>
              <a:rPr lang="en-US" dirty="0"/>
              <a:t>Do you know why that happens?</a:t>
            </a:r>
          </a:p>
          <a:p>
            <a:endParaRPr lang="en-US" dirty="0"/>
          </a:p>
          <a:p>
            <a:r>
              <a:rPr lang="en-US" dirty="0"/>
              <a:t>It helps you write more efficient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94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88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91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2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05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 the memory location is overwritten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11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is just a label for an object</a:t>
            </a:r>
          </a:p>
          <a:p>
            <a:endParaRPr lang="en-US" dirty="0"/>
          </a:p>
          <a:p>
            <a:r>
              <a:rPr lang="en-US" dirty="0"/>
              <a:t>An object can have a lot of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53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77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far, </a:t>
            </a:r>
            <a:r>
              <a:rPr lang="en-US" dirty="0"/>
              <a:t>we increased the reference count, how do we decrease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42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6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called </a:t>
            </a:r>
            <a:r>
              <a:rPr lang="en-US" b="1" dirty="0"/>
              <a:t>interning, </a:t>
            </a:r>
            <a:r>
              <a:rPr lang="en-US" b="0" dirty="0"/>
              <a:t>where Python points immutable objects (int and str) with same value to same memory location</a:t>
            </a:r>
          </a:p>
          <a:p>
            <a:r>
              <a:rPr lang="en-US" b="0" dirty="0"/>
              <a:t>Python does this by default as Memory Optimization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58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encoding of each character the resultant id could be different, Out of scope for this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8D0C-0899-9C41-B349-16AAC1B4C5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5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EACA-38B1-3448-BC80-1C9BE8F3D197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3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08B7-CF62-8347-B0B1-DC0D537CF189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8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85059-85F8-BB42-A665-80BF1B445904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6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4D84-FE5C-D746-80C3-04DEE0475A6E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2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ACB8-002C-9745-8421-C8EEB946EC34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0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160D-0E67-2C44-883A-018D9443A251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11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F5578-E276-A543-9AE2-D4DCF90A4CF2}" type="datetime1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7768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3201-2D1F-CF4B-90A0-CA4A864F4223}" type="datetime1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8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EE29-CDEC-9041-89BE-E889E1411A73}" type="datetime1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2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A438-725F-A748-B841-7E20A9A36620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80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5D88-964E-1944-A05D-1FA95993AFBD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F5578-E276-A543-9AE2-D4DCF90A4CF2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@_JatinGoel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BCFCF-2536-4948-9ABA-F6160ED11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4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Twitt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book.pythontips.com/en/latest/__slots__magic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weakref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BFFB6EAD-767A-4A95-9246-C39976AD1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42E42-E620-3547-9659-BA509D749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3825" y="753626"/>
            <a:ext cx="7237712" cy="3004145"/>
          </a:xfrm>
        </p:spPr>
        <p:txBody>
          <a:bodyPr>
            <a:normAutofit/>
          </a:bodyPr>
          <a:lstStyle/>
          <a:p>
            <a:r>
              <a:rPr lang="en-US"/>
              <a:t>Memory Management in Python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B1F1D1-1EAA-0746-A23E-D6C671C6D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3825" y="3849845"/>
            <a:ext cx="7237712" cy="2189214"/>
          </a:xfrm>
        </p:spPr>
        <p:txBody>
          <a:bodyPr>
            <a:normAutofit/>
          </a:bodyPr>
          <a:lstStyle/>
          <a:p>
            <a:r>
              <a:rPr lang="en-US"/>
              <a:t>Jatin Goel             @_JatinGoel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12880C-145A-B949-845A-B3542916F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02681" y="3922484"/>
            <a:ext cx="304212" cy="247172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20" name="Freeform: Shape 23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0301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5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295758"/>
            <a:ext cx="1261243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7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112432" y="4748447"/>
            <a:ext cx="569514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B3D859-9CAF-7D40-8222-76BE08DB1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5" y="449660"/>
            <a:ext cx="3786189" cy="378618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98354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33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6562" flipH="1">
            <a:off x="3441866" y="5166681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8A92572-8D26-044E-A75E-7A00137E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8777" y="6356350"/>
            <a:ext cx="304991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@_JatinGoel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2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5E3E-0C68-E645-AB27-4B3F6683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 – what does that mean…?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DC2B-D040-AE4A-8881-C1EB832BE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1776248"/>
          </a:xfrm>
        </p:spPr>
        <p:txBody>
          <a:bodyPr>
            <a:normAutofit/>
          </a:bodyPr>
          <a:lstStyle/>
          <a:p>
            <a:r>
              <a:rPr lang="en-US" dirty="0"/>
              <a:t>A name or container object that points at another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F95B5-FB7C-C842-82ED-DB7A91E2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09360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@_</a:t>
            </a:r>
            <a:r>
              <a:rPr lang="en-US" dirty="0" err="1">
                <a:solidFill>
                  <a:schemeClr val="tx1"/>
                </a:solidFill>
              </a:rPr>
              <a:t>JatinGoel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Graphic 7" descr="Quotes">
            <a:extLst>
              <a:ext uri="{FF2B5EF4-FFF2-40B4-BE49-F238E27FC236}">
                <a16:creationId xmlns:a16="http://schemas.microsoft.com/office/drawing/2014/main" id="{C137AE70-1AB9-4012-A4C1-EE3C99297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7" name="Content Placeholder 2">
            <a:extLst>
              <a:ext uri="{FF2B5EF4-FFF2-40B4-BE49-F238E27FC236}">
                <a16:creationId xmlns:a16="http://schemas.microsoft.com/office/drawing/2014/main" id="{36DFFDCF-46F9-EC46-A1F7-06134A2E11F3}"/>
              </a:ext>
            </a:extLst>
          </p:cNvPr>
          <p:cNvSpPr txBox="1">
            <a:spLocks/>
          </p:cNvSpPr>
          <p:nvPr/>
        </p:nvSpPr>
        <p:spPr>
          <a:xfrm>
            <a:off x="5034579" y="4022184"/>
            <a:ext cx="6012832" cy="1776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Reference Count</a:t>
            </a:r>
          </a:p>
        </p:txBody>
      </p:sp>
    </p:spTree>
    <p:extLst>
      <p:ext uri="{BB962C8B-B14F-4D97-AF65-F5344CB8AC3E}">
        <p14:creationId xmlns:p14="http://schemas.microsoft.com/office/powerpoint/2010/main" val="13108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D0C1-BE2B-FB4A-ADF4-6FEBEE9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A0C97-07A1-F240-A817-1FF6A4DE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6B2DBC-3270-1B4C-9E9E-4162EAACFBA4}"/>
              </a:ext>
            </a:extLst>
          </p:cNvPr>
          <p:cNvSpPr/>
          <p:nvPr/>
        </p:nvSpPr>
        <p:spPr>
          <a:xfrm>
            <a:off x="4282497" y="3230563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B426FF-7D66-2443-BF21-7983EC969504}"/>
              </a:ext>
            </a:extLst>
          </p:cNvPr>
          <p:cNvSpPr/>
          <p:nvPr/>
        </p:nvSpPr>
        <p:spPr>
          <a:xfrm>
            <a:off x="5335010" y="2097088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3BBCFE-E848-6944-97A5-09A4C1F5FCBA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4822287" y="2616736"/>
            <a:ext cx="605336" cy="702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00612D-5C26-CE44-890F-C8936BC0A9CC}"/>
              </a:ext>
            </a:extLst>
          </p:cNvPr>
          <p:cNvSpPr txBox="1"/>
          <p:nvPr/>
        </p:nvSpPr>
        <p:spPr>
          <a:xfrm>
            <a:off x="5124955" y="293981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9FFE9A-C2FF-DF4D-A349-60A6E0D7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686" y="2375436"/>
            <a:ext cx="1305663" cy="557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60DFA0-CB92-3940-8897-AEADFAF40608}"/>
              </a:ext>
            </a:extLst>
          </p:cNvPr>
          <p:cNvSpPr txBox="1"/>
          <p:nvPr/>
        </p:nvSpPr>
        <p:spPr>
          <a:xfrm>
            <a:off x="8529637" y="273923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refs to value </a:t>
            </a:r>
            <a:r>
              <a:rPr lang="en-US" b="1" dirty="0"/>
              <a:t>10</a:t>
            </a:r>
            <a:r>
              <a:rPr lang="en-US" dirty="0"/>
              <a:t>: 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A4037A-03F2-CE46-B2E0-EB424F7DBFAD}"/>
              </a:ext>
            </a:extLst>
          </p:cNvPr>
          <p:cNvSpPr/>
          <p:nvPr/>
        </p:nvSpPr>
        <p:spPr>
          <a:xfrm>
            <a:off x="4282497" y="5282268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A85ECB-4C27-6348-976D-1367EB762A2E}"/>
              </a:ext>
            </a:extLst>
          </p:cNvPr>
          <p:cNvSpPr/>
          <p:nvPr/>
        </p:nvSpPr>
        <p:spPr>
          <a:xfrm>
            <a:off x="5335010" y="4148793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32D983-14EA-B846-BC0A-3FC01D15542D}"/>
              </a:ext>
            </a:extLst>
          </p:cNvPr>
          <p:cNvCxnSpPr>
            <a:cxnSpLocks/>
            <a:stCxn id="20" idx="7"/>
            <a:endCxn id="21" idx="3"/>
          </p:cNvCxnSpPr>
          <p:nvPr/>
        </p:nvCxnSpPr>
        <p:spPr>
          <a:xfrm flipV="1">
            <a:off x="4822287" y="4668441"/>
            <a:ext cx="605336" cy="702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96BE9F7-E9A8-E242-BC4C-A8FDE3FE0FDC}"/>
              </a:ext>
            </a:extLst>
          </p:cNvPr>
          <p:cNvSpPr txBox="1"/>
          <p:nvPr/>
        </p:nvSpPr>
        <p:spPr>
          <a:xfrm>
            <a:off x="5124955" y="499151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853847-C10C-0B43-9DA3-EBCDF002B38E}"/>
              </a:ext>
            </a:extLst>
          </p:cNvPr>
          <p:cNvSpPr txBox="1"/>
          <p:nvPr/>
        </p:nvSpPr>
        <p:spPr>
          <a:xfrm>
            <a:off x="8529637" y="4790937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refs to value </a:t>
            </a:r>
            <a:r>
              <a:rPr lang="en-US" b="1" dirty="0"/>
              <a:t>10</a:t>
            </a:r>
            <a:r>
              <a:rPr lang="en-US" dirty="0"/>
              <a:t>: 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92ECF3-B0F0-C14A-A1D4-8458B4E5718E}"/>
              </a:ext>
            </a:extLst>
          </p:cNvPr>
          <p:cNvSpPr/>
          <p:nvPr/>
        </p:nvSpPr>
        <p:spPr>
          <a:xfrm>
            <a:off x="6285653" y="5282268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3AC192-2BB4-C042-A675-24163C0A5701}"/>
              </a:ext>
            </a:extLst>
          </p:cNvPr>
          <p:cNvCxnSpPr>
            <a:cxnSpLocks/>
            <a:stCxn id="26" idx="1"/>
            <a:endCxn id="21" idx="5"/>
          </p:cNvCxnSpPr>
          <p:nvPr/>
        </p:nvCxnSpPr>
        <p:spPr>
          <a:xfrm flipH="1" flipV="1">
            <a:off x="5874800" y="4668441"/>
            <a:ext cx="503466" cy="702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8FE321-470C-EC4A-8DE2-A57010A16A2A}"/>
              </a:ext>
            </a:extLst>
          </p:cNvPr>
          <p:cNvSpPr txBox="1"/>
          <p:nvPr/>
        </p:nvSpPr>
        <p:spPr>
          <a:xfrm>
            <a:off x="6121300" y="472672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FDD690C-929F-3D47-B0EE-DDD846BB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86" y="4668441"/>
            <a:ext cx="1351597" cy="61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8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/>
      <p:bldP spid="25" grpId="0"/>
      <p:bldP spid="26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81B6-F382-9245-84BA-ED8B26D0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contd.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7DE858D-D929-9141-80F8-0A1172B01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215" y="2673109"/>
            <a:ext cx="1816100" cy="838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71F66-E5EC-1345-B1FE-67E7B167E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1D7E87-6967-4049-A8DE-88094F30EFDE}"/>
              </a:ext>
            </a:extLst>
          </p:cNvPr>
          <p:cNvSpPr/>
          <p:nvPr/>
        </p:nvSpPr>
        <p:spPr>
          <a:xfrm>
            <a:off x="4453947" y="3382962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2C4E68-04CC-CA43-9889-3830375964D7}"/>
              </a:ext>
            </a:extLst>
          </p:cNvPr>
          <p:cNvSpPr/>
          <p:nvPr/>
        </p:nvSpPr>
        <p:spPr>
          <a:xfrm>
            <a:off x="5506460" y="2249487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0665E-8C74-AC45-BF34-D045CFF5B9FB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4993737" y="2769135"/>
            <a:ext cx="605336" cy="702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87DBA1-A536-A648-B27F-823B41E81013}"/>
              </a:ext>
            </a:extLst>
          </p:cNvPr>
          <p:cNvSpPr txBox="1"/>
          <p:nvPr/>
        </p:nvSpPr>
        <p:spPr>
          <a:xfrm>
            <a:off x="5296405" y="3092209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22EB3-4070-2B4F-98B5-A1A433DDBBCD}"/>
              </a:ext>
            </a:extLst>
          </p:cNvPr>
          <p:cNvSpPr txBox="1"/>
          <p:nvPr/>
        </p:nvSpPr>
        <p:spPr>
          <a:xfrm>
            <a:off x="8701087" y="2891631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refs to value </a:t>
            </a:r>
            <a:r>
              <a:rPr lang="en-US" b="1" dirty="0"/>
              <a:t>10</a:t>
            </a:r>
            <a:r>
              <a:rPr lang="en-US" dirty="0"/>
              <a:t>: 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A73F98-6957-9649-AF63-AF77BE390836}"/>
              </a:ext>
            </a:extLst>
          </p:cNvPr>
          <p:cNvSpPr/>
          <p:nvPr/>
        </p:nvSpPr>
        <p:spPr>
          <a:xfrm>
            <a:off x="6457103" y="3382962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F8670-C395-EF4C-8C61-976A78BEF92B}"/>
              </a:ext>
            </a:extLst>
          </p:cNvPr>
          <p:cNvCxnSpPr>
            <a:cxnSpLocks/>
            <a:stCxn id="10" idx="1"/>
            <a:endCxn id="6" idx="5"/>
          </p:cNvCxnSpPr>
          <p:nvPr/>
        </p:nvCxnSpPr>
        <p:spPr>
          <a:xfrm flipH="1" flipV="1">
            <a:off x="6046250" y="2769135"/>
            <a:ext cx="503466" cy="702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CD9F7B-D626-EB4C-8C4E-D63FCC5DD500}"/>
              </a:ext>
            </a:extLst>
          </p:cNvPr>
          <p:cNvSpPr txBox="1"/>
          <p:nvPr/>
        </p:nvSpPr>
        <p:spPr>
          <a:xfrm>
            <a:off x="6292750" y="2827419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584827-4A07-B049-BB89-9122440C4176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747924" y="2553890"/>
            <a:ext cx="2758536" cy="50837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864B85-9E7C-1D4F-B689-4EF1B597136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3155620" y="2769135"/>
            <a:ext cx="2443453" cy="35149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3C08FC-123B-184D-8244-B0E62780432B}"/>
              </a:ext>
            </a:extLst>
          </p:cNvPr>
          <p:cNvSpPr txBox="1"/>
          <p:nvPr/>
        </p:nvSpPr>
        <p:spPr>
          <a:xfrm>
            <a:off x="3835472" y="2396154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</a:t>
            </a:r>
          </a:p>
        </p:txBody>
      </p:sp>
    </p:spTree>
    <p:extLst>
      <p:ext uri="{BB962C8B-B14F-4D97-AF65-F5344CB8AC3E}">
        <p14:creationId xmlns:p14="http://schemas.microsoft.com/office/powerpoint/2010/main" val="73530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  <p:bldP spid="10" grpId="0" animBg="1"/>
      <p:bldP spid="12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81B6-F382-9245-84BA-ED8B26D0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contd. – Decrease the Ref count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71F66-E5EC-1345-B1FE-67E7B167E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1D7E87-6967-4049-A8DE-88094F30EFDE}"/>
              </a:ext>
            </a:extLst>
          </p:cNvPr>
          <p:cNvSpPr/>
          <p:nvPr/>
        </p:nvSpPr>
        <p:spPr>
          <a:xfrm>
            <a:off x="4211059" y="3866855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2C4E68-04CC-CA43-9889-3830375964D7}"/>
              </a:ext>
            </a:extLst>
          </p:cNvPr>
          <p:cNvSpPr/>
          <p:nvPr/>
        </p:nvSpPr>
        <p:spPr>
          <a:xfrm>
            <a:off x="5263572" y="2733380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0665E-8C74-AC45-BF34-D045CFF5B9FB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4750849" y="3253027"/>
            <a:ext cx="605336" cy="704088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87DBA1-A536-A648-B27F-823B41E81013}"/>
              </a:ext>
            </a:extLst>
          </p:cNvPr>
          <p:cNvSpPr txBox="1"/>
          <p:nvPr/>
        </p:nvSpPr>
        <p:spPr>
          <a:xfrm>
            <a:off x="5053517" y="357610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22EB3-4070-2B4F-98B5-A1A433DDBBCD}"/>
              </a:ext>
            </a:extLst>
          </p:cNvPr>
          <p:cNvSpPr txBox="1"/>
          <p:nvPr/>
        </p:nvSpPr>
        <p:spPr>
          <a:xfrm>
            <a:off x="8458199" y="3375524"/>
            <a:ext cx="251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Removed the </a:t>
            </a:r>
            <a:r>
              <a:rPr lang="en-US" b="1" dirty="0"/>
              <a:t>2 </a:t>
            </a:r>
            <a:r>
              <a:rPr lang="en-US" dirty="0"/>
              <a:t>refs to 10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A73F98-6957-9649-AF63-AF77BE390836}"/>
              </a:ext>
            </a:extLst>
          </p:cNvPr>
          <p:cNvSpPr/>
          <p:nvPr/>
        </p:nvSpPr>
        <p:spPr>
          <a:xfrm>
            <a:off x="6214215" y="3866855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F8670-C395-EF4C-8C61-976A78BEF92B}"/>
              </a:ext>
            </a:extLst>
          </p:cNvPr>
          <p:cNvCxnSpPr>
            <a:cxnSpLocks/>
            <a:stCxn id="10" idx="1"/>
            <a:endCxn id="6" idx="5"/>
          </p:cNvCxnSpPr>
          <p:nvPr/>
        </p:nvCxnSpPr>
        <p:spPr>
          <a:xfrm flipH="1" flipV="1">
            <a:off x="5803362" y="3253028"/>
            <a:ext cx="503466" cy="70298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CD9F7B-D626-EB4C-8C4E-D63FCC5DD500}"/>
              </a:ext>
            </a:extLst>
          </p:cNvPr>
          <p:cNvSpPr txBox="1"/>
          <p:nvPr/>
        </p:nvSpPr>
        <p:spPr>
          <a:xfrm>
            <a:off x="6049862" y="331131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9C10F-779A-DA4B-BED6-3AC474E0DF11}"/>
              </a:ext>
            </a:extLst>
          </p:cNvPr>
          <p:cNvSpPr txBox="1"/>
          <p:nvPr/>
        </p:nvSpPr>
        <p:spPr>
          <a:xfrm>
            <a:off x="4317579" y="2097088"/>
            <a:ext cx="2888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Change the Reference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81BAFE-C1F4-244E-9B4B-C4F73D48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82" y="3253028"/>
            <a:ext cx="1689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3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81B6-F382-9245-84BA-ED8B26D0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contd. – Decrease the Ref count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BAD6F22-55D7-B04B-BF42-DF9C6F585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what does del actually do?</a:t>
            </a:r>
          </a:p>
          <a:p>
            <a:r>
              <a:rPr lang="en-US" dirty="0"/>
              <a:t>Well for one, it does not </a:t>
            </a:r>
            <a:r>
              <a:rPr lang="en-US" b="1" dirty="0">
                <a:solidFill>
                  <a:schemeClr val="accent1"/>
                </a:solidFill>
              </a:rPr>
              <a:t>delete objects</a:t>
            </a:r>
          </a:p>
          <a:p>
            <a:r>
              <a:rPr lang="en-US" dirty="0"/>
              <a:t>It only removes the </a:t>
            </a:r>
            <a:r>
              <a:rPr lang="en-US" i="1" dirty="0"/>
              <a:t>name as a reference</a:t>
            </a:r>
            <a:r>
              <a:rPr lang="en-US" dirty="0"/>
              <a:t> to the object – hence reduces the ref count by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71F66-E5EC-1345-B1FE-67E7B167E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1D7E87-6967-4049-A8DE-88094F30EFDE}"/>
              </a:ext>
            </a:extLst>
          </p:cNvPr>
          <p:cNvSpPr/>
          <p:nvPr/>
        </p:nvSpPr>
        <p:spPr>
          <a:xfrm>
            <a:off x="4276494" y="3460455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2C4E68-04CC-CA43-9889-3830375964D7}"/>
              </a:ext>
            </a:extLst>
          </p:cNvPr>
          <p:cNvSpPr/>
          <p:nvPr/>
        </p:nvSpPr>
        <p:spPr>
          <a:xfrm>
            <a:off x="5329007" y="2326980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0665E-8C74-AC45-BF34-D045CFF5B9FB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4816284" y="2846627"/>
            <a:ext cx="605336" cy="704088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87DBA1-A536-A648-B27F-823B41E81013}"/>
              </a:ext>
            </a:extLst>
          </p:cNvPr>
          <p:cNvSpPr txBox="1"/>
          <p:nvPr/>
        </p:nvSpPr>
        <p:spPr>
          <a:xfrm>
            <a:off x="5118952" y="316970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22EB3-4070-2B4F-98B5-A1A433DDBBCD}"/>
              </a:ext>
            </a:extLst>
          </p:cNvPr>
          <p:cNvSpPr txBox="1"/>
          <p:nvPr/>
        </p:nvSpPr>
        <p:spPr>
          <a:xfrm>
            <a:off x="8523634" y="2969124"/>
            <a:ext cx="2571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Decreases refs to 10 by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A73F98-6957-9649-AF63-AF77BE390836}"/>
              </a:ext>
            </a:extLst>
          </p:cNvPr>
          <p:cNvSpPr/>
          <p:nvPr/>
        </p:nvSpPr>
        <p:spPr>
          <a:xfrm>
            <a:off x="6279650" y="3460455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F8670-C395-EF4C-8C61-976A78BEF92B}"/>
              </a:ext>
            </a:extLst>
          </p:cNvPr>
          <p:cNvCxnSpPr>
            <a:cxnSpLocks/>
            <a:stCxn id="10" idx="1"/>
            <a:endCxn id="6" idx="5"/>
          </p:cNvCxnSpPr>
          <p:nvPr/>
        </p:nvCxnSpPr>
        <p:spPr>
          <a:xfrm flipH="1" flipV="1">
            <a:off x="5868797" y="2846628"/>
            <a:ext cx="503466" cy="70298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CD9F7B-D626-EB4C-8C4E-D63FCC5DD500}"/>
              </a:ext>
            </a:extLst>
          </p:cNvPr>
          <p:cNvSpPr txBox="1"/>
          <p:nvPr/>
        </p:nvSpPr>
        <p:spPr>
          <a:xfrm>
            <a:off x="6115297" y="290491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19C10F-779A-DA4B-BED6-3AC474E0DF11}"/>
              </a:ext>
            </a:extLst>
          </p:cNvPr>
          <p:cNvSpPr txBox="1"/>
          <p:nvPr/>
        </p:nvSpPr>
        <p:spPr>
          <a:xfrm>
            <a:off x="4708266" y="1690688"/>
            <a:ext cx="223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Use </a:t>
            </a:r>
            <a:r>
              <a:rPr lang="en-US" sz="2400" b="1" dirty="0"/>
              <a:t>del </a:t>
            </a:r>
            <a:r>
              <a:rPr lang="en-US" sz="2400" dirty="0"/>
              <a:t>keyword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E9FFD-3248-2248-9E85-4B1F283A8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149" y="2865418"/>
            <a:ext cx="1384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4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D95A-8CDD-1A49-8568-0388709E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contd. – Decrease the Ref count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44BCE4-A9CC-F149-BF01-9FEEBDFC4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4009" y="3011398"/>
            <a:ext cx="3073400" cy="26797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45E60-0DB4-D044-8066-59184460E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@_</a:t>
            </a:r>
            <a:r>
              <a:rPr lang="en-US" dirty="0" err="1"/>
              <a:t>JatinGoel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DC92B-2485-3B49-B906-67A43C227B46}"/>
              </a:ext>
            </a:extLst>
          </p:cNvPr>
          <p:cNvSpPr txBox="1"/>
          <p:nvPr/>
        </p:nvSpPr>
        <p:spPr>
          <a:xfrm>
            <a:off x="4695967" y="2018654"/>
            <a:ext cx="2167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Go out of 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D6631-D0A5-9F48-9831-460B82AB4C70}"/>
              </a:ext>
            </a:extLst>
          </p:cNvPr>
          <p:cNvSpPr txBox="1"/>
          <p:nvPr/>
        </p:nvSpPr>
        <p:spPr>
          <a:xfrm>
            <a:off x="1371399" y="3511123"/>
            <a:ext cx="35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 count of object with value 10: </a:t>
            </a:r>
            <a:r>
              <a:rPr lang="en-US" dirty="0">
                <a:solidFill>
                  <a:schemeClr val="accent3"/>
                </a:solidFill>
              </a:rPr>
              <a:t>+1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D343A-246D-3A42-9DEC-05464FA7F91B}"/>
              </a:ext>
            </a:extLst>
          </p:cNvPr>
          <p:cNvSpPr txBox="1"/>
          <p:nvPr/>
        </p:nvSpPr>
        <p:spPr>
          <a:xfrm>
            <a:off x="1371399" y="4993343"/>
            <a:ext cx="3300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 count </a:t>
            </a:r>
            <a:r>
              <a:rPr lang="en-US" dirty="0">
                <a:solidFill>
                  <a:schemeClr val="accent3"/>
                </a:solidFill>
              </a:rPr>
              <a:t>-1</a:t>
            </a:r>
          </a:p>
          <a:p>
            <a:r>
              <a:rPr lang="en-US" dirty="0"/>
              <a:t>object with value 10 out of scope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75F5AA-19C5-AE46-BB0F-E1035771599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952316" y="3695789"/>
            <a:ext cx="20342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A05610-2585-044E-97C8-16E57EFFAFBF}"/>
              </a:ext>
            </a:extLst>
          </p:cNvPr>
          <p:cNvCxnSpPr>
            <a:stCxn id="8" idx="3"/>
          </p:cNvCxnSpPr>
          <p:nvPr/>
        </p:nvCxnSpPr>
        <p:spPr>
          <a:xfrm flipV="1">
            <a:off x="4671790" y="5290101"/>
            <a:ext cx="1971898" cy="26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537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A3A1-12E8-9146-BAF0-12C40A55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159D-AD75-BB4A-BCB3-FD190E871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there are no references to an object?</a:t>
            </a:r>
          </a:p>
          <a:p>
            <a:r>
              <a:rPr lang="en-US" dirty="0"/>
              <a:t>Yes, you guessed it right.</a:t>
            </a:r>
          </a:p>
          <a:p>
            <a:r>
              <a:rPr lang="en-US" dirty="0"/>
              <a:t>It can now be safely removed from the memory.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089B6-8DF8-974E-8AD5-4107CAF3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357644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5C78-9A42-4A42-84E9-CD4F581D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 of 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7E010-3609-684F-9463-9ABC24493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Local VS Global Namespace</a:t>
            </a:r>
          </a:p>
          <a:p>
            <a:pPr marL="0" indent="0">
              <a:buNone/>
            </a:pPr>
            <a:r>
              <a:rPr lang="en-US" sz="2800" dirty="0"/>
              <a:t>What happens to objects created in global namespace?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Never goes out of scope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Refcount never reaches 0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Avoid putting large or complex objects in the global namespace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FDC53-8EBD-2744-82F7-EFA7D5F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19015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7A8AE-61C6-AA4C-BFCF-2761ACD3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r>
              <a:rPr lang="en-US" sz="2800"/>
              <a:t>Python objects</a:t>
            </a:r>
            <a:endParaRPr lang="en-US" sz="28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6E56-DD7C-6E4E-A6E3-0DEA47242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We said everything is an object. So what does it look like and what does it store?</a:t>
            </a:r>
          </a:p>
          <a:p>
            <a:endParaRPr lang="en-US" sz="1700"/>
          </a:p>
          <a:p>
            <a:r>
              <a:rPr lang="en-US" sz="1700"/>
              <a:t>Every Python object holds 3 things</a:t>
            </a:r>
            <a:endParaRPr lang="en-US" sz="1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700"/>
              <a:t>Type</a:t>
            </a:r>
          </a:p>
          <a:p>
            <a:pPr lvl="1">
              <a:buFont typeface="Wingdings" pitchFamily="2" charset="2"/>
              <a:buChar char="Ø"/>
            </a:pPr>
            <a:r>
              <a:rPr lang="en-US" sz="1700"/>
              <a:t>Reference count</a:t>
            </a:r>
          </a:p>
          <a:p>
            <a:pPr lvl="1">
              <a:buFont typeface="Wingdings" pitchFamily="2" charset="2"/>
              <a:buChar char="Ø"/>
            </a:pPr>
            <a:r>
              <a:rPr lang="en-US" sz="1700"/>
              <a:t>Value</a:t>
            </a: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FCF74-517E-9C4E-8980-3CA94DC6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@_JatinGoel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3C55D-3D7E-D145-AB46-D4E97D8CC6AF}"/>
              </a:ext>
            </a:extLst>
          </p:cNvPr>
          <p:cNvSpPr txBox="1"/>
          <p:nvPr/>
        </p:nvSpPr>
        <p:spPr>
          <a:xfrm>
            <a:off x="7571076" y="843534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/>
              <a:t>PyObject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ADAA27-77C4-944E-A1F3-71DA4F054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834254"/>
              </p:ext>
            </p:extLst>
          </p:nvPr>
        </p:nvGraphicFramePr>
        <p:xfrm>
          <a:off x="4993666" y="1644370"/>
          <a:ext cx="6732543" cy="3678502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2804977">
                  <a:extLst>
                    <a:ext uri="{9D8B030D-6E8A-4147-A177-3AD203B41FA5}">
                      <a16:colId xmlns:a16="http://schemas.microsoft.com/office/drawing/2014/main" val="138812635"/>
                    </a:ext>
                  </a:extLst>
                </a:gridCol>
                <a:gridCol w="3927566">
                  <a:extLst>
                    <a:ext uri="{9D8B030D-6E8A-4147-A177-3AD203B41FA5}">
                      <a16:colId xmlns:a16="http://schemas.microsoft.com/office/drawing/2014/main" val="3748276267"/>
                    </a:ext>
                  </a:extLst>
                </a:gridCol>
              </a:tblGrid>
              <a:tr h="1379438">
                <a:tc>
                  <a:txBody>
                    <a:bodyPr/>
                    <a:lstStyle/>
                    <a:p>
                      <a:r>
                        <a:rPr lang="en-US" sz="4200" b="0" cap="all" spc="1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type</a:t>
                      </a:r>
                    </a:p>
                  </a:txBody>
                  <a:tcPr marL="538843" marR="323306" marT="323306" marB="3233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200" b="0" cap="all" spc="1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integer</a:t>
                      </a:r>
                    </a:p>
                  </a:txBody>
                  <a:tcPr marL="538843" marR="323306" marT="323306" marB="32330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956403"/>
                  </a:ext>
                </a:extLst>
              </a:tr>
              <a:tr h="1149532"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refcount</a:t>
                      </a:r>
                      <a:endParaRPr lang="en-US" sz="33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38843" marR="280198" marT="280198" marB="2801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538843" marR="280198" marT="280198" marB="2801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68639"/>
                  </a:ext>
                </a:extLst>
              </a:tr>
              <a:tr h="1149532"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value</a:t>
                      </a:r>
                      <a:endParaRPr lang="en-US" sz="33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38843" marR="280198" marT="280198" marB="2801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538843" marR="280198" marT="280198" marB="2801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54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695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1DA6-7988-0E43-9FCD-CAB5828D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of Concept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C1ECCB-D82D-40A4-8E13-755A5895D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2 Names</a:t>
            </a:r>
          </a:p>
          <a:p>
            <a:r>
              <a:rPr lang="en-US" dirty="0"/>
              <a:t>2 References</a:t>
            </a:r>
          </a:p>
          <a:p>
            <a:r>
              <a:rPr lang="en-US" dirty="0"/>
              <a:t>1 Object in memory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F021-C3A0-5842-B9F8-0CE66846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09360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@_JatinGoel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E8878-FAEC-D44D-9110-10499661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2406527"/>
            <a:ext cx="4689234" cy="32355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62B468F4-FAB6-0846-BDB3-2899DDD23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250289"/>
              </p:ext>
            </p:extLst>
          </p:nvPr>
        </p:nvGraphicFramePr>
        <p:xfrm>
          <a:off x="6745068" y="4529577"/>
          <a:ext cx="430234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1171">
                  <a:extLst>
                    <a:ext uri="{9D8B030D-6E8A-4147-A177-3AD203B41FA5}">
                      <a16:colId xmlns:a16="http://schemas.microsoft.com/office/drawing/2014/main" val="138812635"/>
                    </a:ext>
                  </a:extLst>
                </a:gridCol>
                <a:gridCol w="2151171">
                  <a:extLst>
                    <a:ext uri="{9D8B030D-6E8A-4147-A177-3AD203B41FA5}">
                      <a16:colId xmlns:a16="http://schemas.microsoft.com/office/drawing/2014/main" val="3748276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95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refcount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66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542456"/>
                  </a:ext>
                </a:extLst>
              </a:tr>
            </a:tbl>
          </a:graphicData>
        </a:graphic>
      </p:graphicFrame>
      <p:sp>
        <p:nvSpPr>
          <p:cNvPr id="76" name="Oval 75">
            <a:extLst>
              <a:ext uri="{FF2B5EF4-FFF2-40B4-BE49-F238E27FC236}">
                <a16:creationId xmlns:a16="http://schemas.microsoft.com/office/drawing/2014/main" id="{FBD9DF45-3735-8242-8631-84D3279586CD}"/>
              </a:ext>
            </a:extLst>
          </p:cNvPr>
          <p:cNvSpPr/>
          <p:nvPr/>
        </p:nvSpPr>
        <p:spPr>
          <a:xfrm>
            <a:off x="9746675" y="2476323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1EA525B-AD29-0743-9A52-6629911D05FE}"/>
              </a:ext>
            </a:extLst>
          </p:cNvPr>
          <p:cNvSpPr/>
          <p:nvPr/>
        </p:nvSpPr>
        <p:spPr>
          <a:xfrm>
            <a:off x="10721397" y="2476323"/>
            <a:ext cx="632403" cy="6088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E535429-66E0-084D-9831-9180ABFBDA57}"/>
              </a:ext>
            </a:extLst>
          </p:cNvPr>
          <p:cNvCxnSpPr>
            <a:cxnSpLocks/>
            <a:stCxn id="76" idx="4"/>
            <a:endCxn id="75" idx="0"/>
          </p:cNvCxnSpPr>
          <p:nvPr/>
        </p:nvCxnSpPr>
        <p:spPr>
          <a:xfrm flipH="1">
            <a:off x="8896239" y="3085129"/>
            <a:ext cx="1166638" cy="1444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48BBD59-4537-574B-B159-E215B3A8A59F}"/>
              </a:ext>
            </a:extLst>
          </p:cNvPr>
          <p:cNvCxnSpPr>
            <a:cxnSpLocks/>
            <a:stCxn id="77" idx="4"/>
          </p:cNvCxnSpPr>
          <p:nvPr/>
        </p:nvCxnSpPr>
        <p:spPr>
          <a:xfrm flipH="1">
            <a:off x="10379079" y="3085129"/>
            <a:ext cx="658520" cy="1444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29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7307A-3F98-FC44-A996-1B76BB0C7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What is Memory Management?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34766-D65C-074A-AEC8-09D155503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Why should I care?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6AB6-F7EE-6E4C-B2D9-969FB581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@_JatinGoel</a:t>
            </a:r>
          </a:p>
        </p:txBody>
      </p:sp>
      <p:sp>
        <p:nvSpPr>
          <p:cNvPr id="99" name="Freeform: Shape 9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6" name="Graphic 45" descr="Thought bubble">
            <a:extLst>
              <a:ext uri="{FF2B5EF4-FFF2-40B4-BE49-F238E27FC236}">
                <a16:creationId xmlns:a16="http://schemas.microsoft.com/office/drawing/2014/main" id="{35483922-4B11-4ED4-BF99-40CC0C5A9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70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657D1-341D-4E4F-8FA9-5001DC29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 dirty="0"/>
              <a:t>Interning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FBA05-792B-9C4B-95CA-7A53C508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0445" y="6126797"/>
            <a:ext cx="556899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@_JatinGoel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5318A3E-5ED9-4591-8122-1EB837D04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432140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2058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4FE6-09BA-F142-87BE-7287EBDD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Interning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FFC7B-33A7-1646-8451-E2A53F77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@_JatinGoel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758AD-063E-D543-9568-0B5E86D0C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00" y="2425700"/>
            <a:ext cx="4743450" cy="3535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D1A8B-D1B7-6B4A-AB50-481F7B56F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388" y="2425700"/>
            <a:ext cx="4973638" cy="3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24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CF000-7F91-404E-8225-02BD82AD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Interning</a:t>
            </a:r>
          </a:p>
        </p:txBody>
      </p:sp>
      <p:sp>
        <p:nvSpPr>
          <p:cNvPr id="40" name="Rectangle 2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368D4-4F4E-A24C-9CD9-2C7923AD1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b="1"/>
              <a:t>Pros</a:t>
            </a:r>
          </a:p>
          <a:p>
            <a:pPr lvl="1"/>
            <a:r>
              <a:rPr lang="en-US" sz="2000"/>
              <a:t>Reduces the overall memory of the program</a:t>
            </a:r>
          </a:p>
          <a:p>
            <a:r>
              <a:rPr lang="en-US" sz="2000" b="1"/>
              <a:t>Cons</a:t>
            </a:r>
          </a:p>
          <a:p>
            <a:pPr lvl="1"/>
            <a:r>
              <a:rPr lang="en-US" sz="2000"/>
              <a:t>CPU overhead</a:t>
            </a:r>
          </a:p>
          <a:p>
            <a:pPr lvl="1"/>
            <a:r>
              <a:rPr lang="en-US" sz="2000"/>
              <a:t>Use only when there are a lot of repetitive strings</a:t>
            </a:r>
          </a:p>
          <a:p>
            <a:pPr lvl="1"/>
            <a:r>
              <a:rPr lang="en-US" sz="2000"/>
              <a:t>If there are no repetitive strings, you may end up creating more memory than you need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C761C-09B1-9441-B5F8-2AC1D0600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7" r="2" b="2518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42" name="Rectangle 2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857BF-499D-1B4F-A60A-4CC65984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337999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BCF0-D236-3142-B969-556C94152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en-US" sz="6000" dirty="0"/>
              <a:t>Garbage collection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E2916-4372-9242-B9E7-15DDE73D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6424" y="6309360"/>
            <a:ext cx="51248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@_JatinGoel</a:t>
            </a:r>
          </a:p>
        </p:txBody>
      </p:sp>
      <p:pic>
        <p:nvPicPr>
          <p:cNvPr id="8" name="Graphic 7" descr="Recycle Sign">
            <a:extLst>
              <a:ext uri="{FF2B5EF4-FFF2-40B4-BE49-F238E27FC236}">
                <a16:creationId xmlns:a16="http://schemas.microsoft.com/office/drawing/2014/main" id="{DB9F09F8-FFBC-45AA-9A54-BDCCB8D0B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5307" y="1108038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49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E2BD-266D-A844-9608-61FF2CD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2" y="618518"/>
            <a:ext cx="9905999" cy="1478570"/>
          </a:xfrm>
        </p:spPr>
        <p:txBody>
          <a:bodyPr/>
          <a:lstStyle/>
          <a:p>
            <a:r>
              <a:rPr lang="en-US" dirty="0"/>
              <a:t>Garbage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F8A2C-E8C3-6A47-9AE2-5A441AA8C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249487"/>
            <a:ext cx="9905999" cy="1669370"/>
          </a:xfrm>
        </p:spPr>
        <p:txBody>
          <a:bodyPr>
            <a:normAutofit/>
          </a:bodyPr>
          <a:lstStyle/>
          <a:p>
            <a:r>
              <a:rPr lang="en-US" dirty="0"/>
              <a:t>What is Garbage collection?</a:t>
            </a:r>
          </a:p>
          <a:p>
            <a:r>
              <a:rPr lang="en-US" dirty="0"/>
              <a:t>Way for a program to automatically release memory when object taking up that space is no longer in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05AA8-AF30-F44C-B4DD-73A660E0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AFBFE2-ED92-224E-92D8-06AA4B429C9E}"/>
              </a:ext>
            </a:extLst>
          </p:cNvPr>
          <p:cNvSpPr txBox="1">
            <a:spLocks/>
          </p:cNvSpPr>
          <p:nvPr/>
        </p:nvSpPr>
        <p:spPr>
          <a:xfrm>
            <a:off x="1141414" y="4061508"/>
            <a:ext cx="9905999" cy="1669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Types of Garbage collection-</a:t>
            </a:r>
          </a:p>
          <a:p>
            <a:pPr lvl="1"/>
            <a:r>
              <a:rPr lang="en-US" dirty="0"/>
              <a:t>Reference Counting</a:t>
            </a:r>
          </a:p>
          <a:p>
            <a:pPr lvl="1"/>
            <a:r>
              <a:rPr lang="en-US" dirty="0"/>
              <a:t>Tracing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48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B6E3F-6C2D-1043-8C86-5CDB1338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 dirty="0"/>
              <a:t>Reference counting garbage collection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5720C-53EB-2340-98BD-2E7E4AE8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0445" y="6126797"/>
            <a:ext cx="556899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@_JatinGoel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9C2A909-FB2C-4160-AC2B-BEBD81465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230584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588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6E3F-6C2D-1043-8C86-5CDB1338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counting garbage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5BD41-7A9A-724A-8C5A-42BD6794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249487"/>
            <a:ext cx="9905999" cy="1693863"/>
          </a:xfrm>
        </p:spPr>
        <p:txBody>
          <a:bodyPr/>
          <a:lstStyle/>
          <a:p>
            <a:pPr algn="ctr"/>
            <a:r>
              <a:rPr lang="en-US" dirty="0"/>
              <a:t>The Good</a:t>
            </a:r>
          </a:p>
          <a:p>
            <a:r>
              <a:rPr lang="en-US" dirty="0"/>
              <a:t>Easy to implement</a:t>
            </a:r>
          </a:p>
          <a:p>
            <a:r>
              <a:rPr lang="en-US" dirty="0"/>
              <a:t>Objects are immediately deleted when ref count reaches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5720C-53EB-2340-98BD-2E7E4AE8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BD8AA4-EB5B-AA49-B268-E4EF81F62BC6}"/>
              </a:ext>
            </a:extLst>
          </p:cNvPr>
          <p:cNvSpPr txBox="1">
            <a:spLocks/>
          </p:cNvSpPr>
          <p:nvPr/>
        </p:nvSpPr>
        <p:spPr>
          <a:xfrm>
            <a:off x="1141414" y="4066382"/>
            <a:ext cx="9905999" cy="169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The BAD</a:t>
            </a:r>
          </a:p>
          <a:p>
            <a:r>
              <a:rPr lang="en-US" dirty="0"/>
              <a:t>space overhead – </a:t>
            </a:r>
            <a:r>
              <a:rPr lang="en-US" dirty="0" err="1"/>
              <a:t>refcount</a:t>
            </a:r>
            <a:r>
              <a:rPr lang="en-US" dirty="0"/>
              <a:t> is stored for every object</a:t>
            </a:r>
          </a:p>
          <a:p>
            <a:r>
              <a:rPr lang="en-US" dirty="0"/>
              <a:t>execution overhead – need to update the </a:t>
            </a:r>
            <a:r>
              <a:rPr lang="en-US" dirty="0" err="1"/>
              <a:t>refcount</a:t>
            </a:r>
            <a:r>
              <a:rPr lang="en-US" dirty="0"/>
              <a:t> on every assignment</a:t>
            </a:r>
          </a:p>
        </p:txBody>
      </p:sp>
    </p:spTree>
    <p:extLst>
      <p:ext uri="{BB962C8B-B14F-4D97-AF65-F5344CB8AC3E}">
        <p14:creationId xmlns:p14="http://schemas.microsoft.com/office/powerpoint/2010/main" val="397689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6E3F-6C2D-1043-8C86-5CDB1338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/>
              <a:t>Reference counting garbage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5BD41-7A9A-724A-8C5A-42BD6794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The Challenges or the Ugly side to it</a:t>
            </a:r>
          </a:p>
          <a:p>
            <a:endParaRPr lang="en-US" sz="2400" dirty="0"/>
          </a:p>
          <a:p>
            <a:r>
              <a:rPr lang="en-US" sz="2400" dirty="0"/>
              <a:t>Does not detect Cyclical references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4FEC62-739F-F644-BFDA-E77E5B0E3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81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5720C-53EB-2340-98BD-2E7E4AE8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@_</a:t>
            </a:r>
            <a:r>
              <a:rPr lang="en-US" dirty="0" err="1"/>
              <a:t>JatinGoel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C1809E-5600-734E-B994-6D8612969B14}"/>
              </a:ext>
            </a:extLst>
          </p:cNvPr>
          <p:cNvSpPr/>
          <p:nvPr/>
        </p:nvSpPr>
        <p:spPr>
          <a:xfrm>
            <a:off x="2301940" y="5390250"/>
            <a:ext cx="928148" cy="827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05747A-6D36-4B4C-8AEF-3CDAF62D4BC5}"/>
              </a:ext>
            </a:extLst>
          </p:cNvPr>
          <p:cNvSpPr/>
          <p:nvPr/>
        </p:nvSpPr>
        <p:spPr>
          <a:xfrm>
            <a:off x="604037" y="5387300"/>
            <a:ext cx="928148" cy="827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B9A05E-44AA-9640-9788-F55968A70C4F}"/>
              </a:ext>
            </a:extLst>
          </p:cNvPr>
          <p:cNvSpPr/>
          <p:nvPr/>
        </p:nvSpPr>
        <p:spPr>
          <a:xfrm>
            <a:off x="1373792" y="4079533"/>
            <a:ext cx="928148" cy="827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444D797-3A1C-8F44-BC91-ED4B2BEA5C65}"/>
              </a:ext>
            </a:extLst>
          </p:cNvPr>
          <p:cNvCxnSpPr>
            <a:stCxn id="21" idx="2"/>
            <a:endCxn id="20" idx="1"/>
          </p:cNvCxnSpPr>
          <p:nvPr/>
        </p:nvCxnSpPr>
        <p:spPr>
          <a:xfrm rot="10800000" flipV="1">
            <a:off x="739962" y="4493367"/>
            <a:ext cx="633831" cy="101514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783AF057-C5D1-4F4B-BDC9-BF025B6507B9}"/>
              </a:ext>
            </a:extLst>
          </p:cNvPr>
          <p:cNvCxnSpPr>
            <a:cxnSpLocks/>
            <a:stCxn id="20" idx="7"/>
            <a:endCxn id="18" idx="0"/>
          </p:cNvCxnSpPr>
          <p:nvPr/>
        </p:nvCxnSpPr>
        <p:spPr>
          <a:xfrm rot="5400000" flipH="1" flipV="1">
            <a:off x="2021085" y="4763580"/>
            <a:ext cx="118259" cy="1371600"/>
          </a:xfrm>
          <a:prstGeom prst="curvedConnector3">
            <a:avLst>
              <a:gd name="adj1" fmla="val 29579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F57ACE6-4325-CC4C-83F6-9B0A1CC6EEEE}"/>
              </a:ext>
            </a:extLst>
          </p:cNvPr>
          <p:cNvCxnSpPr>
            <a:cxnSpLocks/>
            <a:stCxn id="18" idx="4"/>
            <a:endCxn id="20" idx="5"/>
          </p:cNvCxnSpPr>
          <p:nvPr/>
        </p:nvCxnSpPr>
        <p:spPr>
          <a:xfrm rot="5400000" flipH="1">
            <a:off x="2019058" y="5470963"/>
            <a:ext cx="124159" cy="1369753"/>
          </a:xfrm>
          <a:prstGeom prst="curvedConnector3">
            <a:avLst>
              <a:gd name="adj1" fmla="val -18411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6FF6B53-17AC-FC4F-B439-1DB2BBB5A9A0}"/>
              </a:ext>
            </a:extLst>
          </p:cNvPr>
          <p:cNvSpPr txBox="1"/>
          <p:nvPr/>
        </p:nvSpPr>
        <p:spPr>
          <a:xfrm>
            <a:off x="2307624" y="4308701"/>
            <a:ext cx="69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rc</a:t>
            </a:r>
            <a:r>
              <a:rPr lang="en-US" dirty="0"/>
              <a:t> =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D997BA-3212-9A44-86FC-23B3DDCD5BD6}"/>
              </a:ext>
            </a:extLst>
          </p:cNvPr>
          <p:cNvSpPr txBox="1"/>
          <p:nvPr/>
        </p:nvSpPr>
        <p:spPr>
          <a:xfrm>
            <a:off x="604037" y="6346850"/>
            <a:ext cx="69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rc</a:t>
            </a:r>
            <a:r>
              <a:rPr lang="en-US" dirty="0"/>
              <a:t> =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CC49D9-EF34-3F4B-9980-6A3E4F8F254D}"/>
              </a:ext>
            </a:extLst>
          </p:cNvPr>
          <p:cNvSpPr txBox="1"/>
          <p:nvPr/>
        </p:nvSpPr>
        <p:spPr>
          <a:xfrm>
            <a:off x="2417296" y="6346850"/>
            <a:ext cx="69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rc</a:t>
            </a:r>
            <a:r>
              <a:rPr lang="en-US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291530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34" grpId="0"/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A033-755C-6346-983A-E291A9D9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Cyclical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8BB27-EB61-6B40-A064-16A0C410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10AE17-8E82-C945-B464-14B36A5A2A50}"/>
              </a:ext>
            </a:extLst>
          </p:cNvPr>
          <p:cNvSpPr/>
          <p:nvPr/>
        </p:nvSpPr>
        <p:spPr>
          <a:xfrm>
            <a:off x="2705701" y="5395543"/>
            <a:ext cx="928148" cy="827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11A6FC-AB59-5340-A483-64812B2DFF0C}"/>
              </a:ext>
            </a:extLst>
          </p:cNvPr>
          <p:cNvSpPr/>
          <p:nvPr/>
        </p:nvSpPr>
        <p:spPr>
          <a:xfrm>
            <a:off x="1007798" y="5392593"/>
            <a:ext cx="928148" cy="827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991F83-3745-D54C-AADD-9661E74C9476}"/>
              </a:ext>
            </a:extLst>
          </p:cNvPr>
          <p:cNvSpPr/>
          <p:nvPr/>
        </p:nvSpPr>
        <p:spPr>
          <a:xfrm>
            <a:off x="1777553" y="4084826"/>
            <a:ext cx="928148" cy="827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2727E1B-2E89-2F43-8A57-9B7D70A053C9}"/>
              </a:ext>
            </a:extLst>
          </p:cNvPr>
          <p:cNvCxnSpPr>
            <a:stCxn id="10" idx="2"/>
            <a:endCxn id="9" idx="1"/>
          </p:cNvCxnSpPr>
          <p:nvPr/>
        </p:nvCxnSpPr>
        <p:spPr>
          <a:xfrm rot="10800000" flipV="1">
            <a:off x="1143723" y="4498660"/>
            <a:ext cx="633831" cy="101514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3D9E53AF-DFA8-5846-B1D6-85AA02678FD9}"/>
              </a:ext>
            </a:extLst>
          </p:cNvPr>
          <p:cNvCxnSpPr>
            <a:cxnSpLocks/>
            <a:stCxn id="9" idx="7"/>
            <a:endCxn id="8" idx="0"/>
          </p:cNvCxnSpPr>
          <p:nvPr/>
        </p:nvCxnSpPr>
        <p:spPr>
          <a:xfrm rot="5400000" flipH="1" flipV="1">
            <a:off x="2424846" y="4768873"/>
            <a:ext cx="118259" cy="1371600"/>
          </a:xfrm>
          <a:prstGeom prst="curvedConnector3">
            <a:avLst>
              <a:gd name="adj1" fmla="val 29579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D6C8E27-5F90-1E4C-8725-01F8610E1C66}"/>
              </a:ext>
            </a:extLst>
          </p:cNvPr>
          <p:cNvCxnSpPr>
            <a:cxnSpLocks/>
            <a:stCxn id="8" idx="4"/>
            <a:endCxn id="9" idx="5"/>
          </p:cNvCxnSpPr>
          <p:nvPr/>
        </p:nvCxnSpPr>
        <p:spPr>
          <a:xfrm rot="5400000" flipH="1">
            <a:off x="2422819" y="5476256"/>
            <a:ext cx="124159" cy="1369753"/>
          </a:xfrm>
          <a:prstGeom prst="curvedConnector3">
            <a:avLst>
              <a:gd name="adj1" fmla="val -18411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1211E1-2632-3146-8836-F942D7D708F2}"/>
              </a:ext>
            </a:extLst>
          </p:cNvPr>
          <p:cNvSpPr txBox="1"/>
          <p:nvPr/>
        </p:nvSpPr>
        <p:spPr>
          <a:xfrm>
            <a:off x="2711385" y="4313994"/>
            <a:ext cx="69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rc</a:t>
            </a:r>
            <a:r>
              <a:rPr lang="en-US" dirty="0"/>
              <a:t> =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49FF0-381A-2A44-9BA8-2A98663AD5CA}"/>
              </a:ext>
            </a:extLst>
          </p:cNvPr>
          <p:cNvSpPr txBox="1"/>
          <p:nvPr/>
        </p:nvSpPr>
        <p:spPr>
          <a:xfrm>
            <a:off x="1007798" y="6352143"/>
            <a:ext cx="69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rc</a:t>
            </a:r>
            <a:r>
              <a:rPr lang="en-US" dirty="0"/>
              <a:t>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C753D-EB2F-CF44-8983-09D4E8BCC3DA}"/>
              </a:ext>
            </a:extLst>
          </p:cNvPr>
          <p:cNvSpPr txBox="1"/>
          <p:nvPr/>
        </p:nvSpPr>
        <p:spPr>
          <a:xfrm>
            <a:off x="2821057" y="6352143"/>
            <a:ext cx="69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rc</a:t>
            </a:r>
            <a:r>
              <a:rPr lang="en-US" dirty="0"/>
              <a:t> = 1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E845ACF-EF72-E442-BB70-7EE2F258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to root is deleted, hence </a:t>
            </a:r>
            <a:r>
              <a:rPr lang="en-US" dirty="0" err="1"/>
              <a:t>rc</a:t>
            </a:r>
            <a:r>
              <a:rPr lang="en-US" dirty="0"/>
              <a:t> becomes 0</a:t>
            </a:r>
          </a:p>
          <a:p>
            <a:r>
              <a:rPr lang="en-US" dirty="0"/>
              <a:t>Since root is deleted, its child, i.e., reference to left is decreased by 1</a:t>
            </a:r>
          </a:p>
          <a:p>
            <a:endParaRPr lang="en-US" dirty="0"/>
          </a:p>
          <a:p>
            <a:r>
              <a:rPr lang="en-US" dirty="0"/>
              <a:t>Reference counting garbage collection alone will not help</a:t>
            </a:r>
          </a:p>
        </p:txBody>
      </p:sp>
      <p:pic>
        <p:nvPicPr>
          <p:cNvPr id="22" name="Content Placeholder 16">
            <a:extLst>
              <a:ext uri="{FF2B5EF4-FFF2-40B4-BE49-F238E27FC236}">
                <a16:creationId xmlns:a16="http://schemas.microsoft.com/office/drawing/2014/main" id="{66A0AB32-89F6-2B4E-9DA4-0DEE6684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49" y="4313471"/>
            <a:ext cx="2592566" cy="190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77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5307E-BEDB-464A-9168-7131DB7C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Tracing Garbage Collection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3A27BF-3C95-49BB-82F3-3CA6B6C4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1325563"/>
          </a:xfrm>
        </p:spPr>
        <p:txBody>
          <a:bodyPr>
            <a:normAutofit/>
          </a:bodyPr>
          <a:lstStyle/>
          <a:p>
            <a:r>
              <a:rPr lang="en-US" sz="2000"/>
              <a:t>Uses Mark and Sweep Algorithm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364F93-6122-5648-BB73-25E9B6589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455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735C9-13B2-1448-B2CF-F3E2EA4C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@_JatinGoel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CB36FCB-7F88-674C-9562-3CF7BCC81DE3}"/>
              </a:ext>
            </a:extLst>
          </p:cNvPr>
          <p:cNvSpPr txBox="1">
            <a:spLocks/>
          </p:cNvSpPr>
          <p:nvPr/>
        </p:nvSpPr>
        <p:spPr>
          <a:xfrm>
            <a:off x="838200" y="4086658"/>
            <a:ext cx="37978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Marking</a:t>
            </a:r>
          </a:p>
        </p:txBody>
      </p:sp>
    </p:spTree>
    <p:extLst>
      <p:ext uri="{BB962C8B-B14F-4D97-AF65-F5344CB8AC3E}">
        <p14:creationId xmlns:p14="http://schemas.microsoft.com/office/powerpoint/2010/main" val="283724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307A-3F98-FC44-A996-1B76BB0C7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07629-22BB-9C40-AEBF-2109FB1EE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383220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>
                <a:solidFill>
                  <a:srgbClr val="898989"/>
                </a:solidFill>
              </a:rPr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102746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5307E-BEDB-464A-9168-7131DB7C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Tracing Garbage Collection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3A27BF-3C95-49BB-82F3-3CA6B6C4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Uses Mark and Sweep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FA0A7-991C-174B-9C3A-08C4A7985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75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735C9-13B2-1448-B2CF-F3E2EA4C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@_JatinGoel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CB36FCB-7F88-674C-9562-3CF7BCC81DE3}"/>
              </a:ext>
            </a:extLst>
          </p:cNvPr>
          <p:cNvSpPr txBox="1">
            <a:spLocks/>
          </p:cNvSpPr>
          <p:nvPr/>
        </p:nvSpPr>
        <p:spPr>
          <a:xfrm>
            <a:off x="838200" y="4086658"/>
            <a:ext cx="37978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Sweeping</a:t>
            </a:r>
          </a:p>
        </p:txBody>
      </p:sp>
    </p:spTree>
    <p:extLst>
      <p:ext uri="{BB962C8B-B14F-4D97-AF65-F5344CB8AC3E}">
        <p14:creationId xmlns:p14="http://schemas.microsoft.com/office/powerpoint/2010/main" val="721406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430A32A-B38E-466C-85C6-8F8C934B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2A166441-90D4-4A2D-80EB-D6A48BB90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999755"/>
            <a:ext cx="12192000" cy="4849441"/>
          </a:xfrm>
          <a:custGeom>
            <a:avLst/>
            <a:gdLst>
              <a:gd name="connsiteX0" fmla="*/ 12192000 w 12192000"/>
              <a:gd name="connsiteY0" fmla="*/ 0 h 4849441"/>
              <a:gd name="connsiteX1" fmla="*/ 5150809 w 12192000"/>
              <a:gd name="connsiteY1" fmla="*/ 0 h 4849441"/>
              <a:gd name="connsiteX2" fmla="*/ 0 w 12192000"/>
              <a:gd name="connsiteY2" fmla="*/ 0 h 4849441"/>
              <a:gd name="connsiteX3" fmla="*/ 0 w 12192000"/>
              <a:gd name="connsiteY3" fmla="*/ 84638 h 4849441"/>
              <a:gd name="connsiteX4" fmla="*/ 5150809 w 12192000"/>
              <a:gd name="connsiteY4" fmla="*/ 84638 h 4849441"/>
              <a:gd name="connsiteX5" fmla="*/ 5150809 w 12192000"/>
              <a:gd name="connsiteY5" fmla="*/ 4764804 h 4849441"/>
              <a:gd name="connsiteX6" fmla="*/ 0 w 12192000"/>
              <a:gd name="connsiteY6" fmla="*/ 4764804 h 4849441"/>
              <a:gd name="connsiteX7" fmla="*/ 0 w 12192000"/>
              <a:gd name="connsiteY7" fmla="*/ 4849441 h 4849441"/>
              <a:gd name="connsiteX8" fmla="*/ 5150809 w 12192000"/>
              <a:gd name="connsiteY8" fmla="*/ 4849441 h 4849441"/>
              <a:gd name="connsiteX9" fmla="*/ 12192000 w 12192000"/>
              <a:gd name="connsiteY9" fmla="*/ 4849441 h 484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849441">
                <a:moveTo>
                  <a:pt x="12192000" y="0"/>
                </a:moveTo>
                <a:lnTo>
                  <a:pt x="5150809" y="0"/>
                </a:lnTo>
                <a:lnTo>
                  <a:pt x="0" y="0"/>
                </a:lnTo>
                <a:lnTo>
                  <a:pt x="0" y="84638"/>
                </a:lnTo>
                <a:lnTo>
                  <a:pt x="5150809" y="84638"/>
                </a:lnTo>
                <a:lnTo>
                  <a:pt x="5150809" y="4764804"/>
                </a:lnTo>
                <a:lnTo>
                  <a:pt x="0" y="4764804"/>
                </a:lnTo>
                <a:lnTo>
                  <a:pt x="0" y="4849441"/>
                </a:lnTo>
                <a:lnTo>
                  <a:pt x="5150809" y="4849441"/>
                </a:lnTo>
                <a:lnTo>
                  <a:pt x="12192000" y="484944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C84D0-1733-C344-BCAE-B21E0E5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87" y="2054087"/>
            <a:ext cx="4611756" cy="2743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Python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D0FFF-98DC-254F-A18A-D86133572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9997" y="2054086"/>
            <a:ext cx="3577090" cy="2743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 Counting</a:t>
            </a:r>
          </a:p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Generational (A type of Tracing GC)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936A3-1F0A-754E-AAE2-DE173C42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3967605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EE936-FE4B-D748-A1BB-AF3765AC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Generational Garbage Collection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9A4D68-A423-D64B-A622-FCE80530D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@_JatinGoel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D46A7EA-09BA-4CBA-B268-FACA68BF54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818192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656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93065-8B48-ED40-BA6B-3D57EF566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Generational Garbage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21B9D-98C8-DC4B-A961-79B34CEC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Only </a:t>
            </a:r>
            <a:r>
              <a:rPr lang="en-US" sz="1900" b="1" i="1" dirty="0">
                <a:solidFill>
                  <a:srgbClr val="000000"/>
                </a:solidFill>
              </a:rPr>
              <a:t>container </a:t>
            </a:r>
            <a:r>
              <a:rPr lang="en-US" sz="1900" dirty="0">
                <a:solidFill>
                  <a:srgbClr val="000000"/>
                </a:solidFill>
              </a:rPr>
              <a:t>objects with a </a:t>
            </a:r>
            <a:r>
              <a:rPr lang="en-US" sz="1900" dirty="0" err="1">
                <a:solidFill>
                  <a:srgbClr val="000000"/>
                </a:solidFill>
              </a:rPr>
              <a:t>refcount</a:t>
            </a:r>
            <a:r>
              <a:rPr lang="en-US" sz="1900" dirty="0">
                <a:solidFill>
                  <a:srgbClr val="000000"/>
                </a:solidFill>
              </a:rPr>
              <a:t> greater than 0 will be stored in a generation list</a:t>
            </a:r>
          </a:p>
          <a:p>
            <a:r>
              <a:rPr lang="en-US" sz="1900" dirty="0">
                <a:solidFill>
                  <a:srgbClr val="000000"/>
                </a:solidFill>
              </a:rPr>
              <a:t>When the number of objects reaches a threshold, Python runs a GC algorithm on that generation and any generations younger than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2C1AD-CD46-EB40-B280-BA9A61E9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8" y="3375093"/>
            <a:ext cx="4954693" cy="214257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87B7C-9495-E744-9A80-740ADE3D0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223702"/>
            <a:ext cx="5029200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rgbClr val="898989"/>
                </a:solidFill>
              </a:rPr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115983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F2D3C-301E-ED47-9840-701A77BC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Generational Garbage Collection Cycle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1DBBA-011F-F245-873E-1A2196B19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@_JatinGoel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F76B82C-2157-49D3-893D-12EC9DF8AE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51204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1017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5CF40-3278-114A-92DA-68DDFCEE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Generational Garbage Collection Cycle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0D893-FAD6-E746-9390-DB830A1B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@_JatinGoel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75576EF-9AE6-4C17-AB75-861EFCF659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1951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5804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E6C27-B15E-154B-9285-1D688B87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Big Question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A780F-9416-574F-A66A-9882723EF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669" y="5184138"/>
            <a:ext cx="10008863" cy="963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Why doesn’t a Python program shrink in memory after garbage collection?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E41CD-CF91-6243-B309-5C06C438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058" y="6407779"/>
            <a:ext cx="66751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1859254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24B4DB-FEB2-A541-9384-5A358FAF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Fragmentation – Not what you think..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E87F9-2111-4A49-829D-795EF376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6757416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/>
              <a:t>@_JatinGoel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7151093-5D26-4203-BF5A-0856F43F6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535318"/>
              </p:ext>
            </p:extLst>
          </p:nvPr>
        </p:nvGraphicFramePr>
        <p:xfrm>
          <a:off x="1422492" y="2499837"/>
          <a:ext cx="9507778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9696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EC1E6-AB34-7944-8921-149A839FC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/>
              <a:t>Quick Optimizations</a:t>
            </a: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Gauge">
            <a:extLst>
              <a:ext uri="{FF2B5EF4-FFF2-40B4-BE49-F238E27FC236}">
                <a16:creationId xmlns:a16="http://schemas.microsoft.com/office/drawing/2014/main" id="{A60D20A7-63EA-4284-9FB4-DA32562A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73427-FF6C-484D-83E0-42530278F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53710" y="6356350"/>
            <a:ext cx="313762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@_JatinGoel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09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7A6B7-3A82-A34C-AE5E-58AAE6B3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dict vs tuple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6583A-32F8-E148-8A0B-789F1AB75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933" y="1500759"/>
            <a:ext cx="7347537" cy="38574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640DF-7348-3848-A93A-0CA64B6C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210638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3662C-0832-F04F-BDED-DB3240AC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FC1ED-4148-6D4A-AAEA-4A8FC9BB3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C-Style variable</a:t>
            </a:r>
          </a:p>
          <a:p>
            <a:endParaRPr lang="en-US" dirty="0"/>
          </a:p>
          <a:p>
            <a:pPr lvl="1"/>
            <a:r>
              <a:rPr lang="en-US" dirty="0"/>
              <a:t>int a = 5;</a:t>
            </a:r>
          </a:p>
          <a:p>
            <a:pPr lvl="1"/>
            <a:r>
              <a:rPr lang="en-US" dirty="0"/>
              <a:t>Int b = 10;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AC014-CC10-E745-9DE2-A838587E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@_</a:t>
            </a:r>
            <a:r>
              <a:rPr lang="en-US" dirty="0" err="1"/>
              <a:t>JatinGoel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BBBE5C-4D40-334E-BB14-1DF82671E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01076"/>
              </p:ext>
            </p:extLst>
          </p:nvPr>
        </p:nvGraphicFramePr>
        <p:xfrm>
          <a:off x="4690753" y="3429000"/>
          <a:ext cx="5576124" cy="1102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58708">
                  <a:extLst>
                    <a:ext uri="{9D8B030D-6E8A-4147-A177-3AD203B41FA5}">
                      <a16:colId xmlns:a16="http://schemas.microsoft.com/office/drawing/2014/main" val="386795696"/>
                    </a:ext>
                  </a:extLst>
                </a:gridCol>
                <a:gridCol w="1858708">
                  <a:extLst>
                    <a:ext uri="{9D8B030D-6E8A-4147-A177-3AD203B41FA5}">
                      <a16:colId xmlns:a16="http://schemas.microsoft.com/office/drawing/2014/main" val="2584451423"/>
                    </a:ext>
                  </a:extLst>
                </a:gridCol>
                <a:gridCol w="1858708">
                  <a:extLst>
                    <a:ext uri="{9D8B030D-6E8A-4147-A177-3AD203B41FA5}">
                      <a16:colId xmlns:a16="http://schemas.microsoft.com/office/drawing/2014/main" val="3470840481"/>
                    </a:ext>
                  </a:extLst>
                </a:gridCol>
              </a:tblGrid>
              <a:tr h="306735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857642"/>
                  </a:ext>
                </a:extLst>
              </a:tr>
              <a:tr h="30673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0x3ab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01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0x3ac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634549"/>
                  </a:ext>
                </a:extLst>
              </a:tr>
            </a:tbl>
          </a:graphicData>
        </a:graphic>
      </p:graphicFrame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3800E26-6CB8-E243-9AD7-C362B41A3E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22774" y="2707164"/>
            <a:ext cx="956628" cy="542926"/>
          </a:xfrm>
          <a:prstGeom prst="bentConnector3">
            <a:avLst>
              <a:gd name="adj1" fmla="val 51493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5A6E75D-0288-8E4E-A903-CB90690E32F1}"/>
              </a:ext>
            </a:extLst>
          </p:cNvPr>
          <p:cNvSpPr txBox="1"/>
          <p:nvPr/>
        </p:nvSpPr>
        <p:spPr>
          <a:xfrm>
            <a:off x="7467470" y="2080299"/>
            <a:ext cx="2112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Fix size, same type</a:t>
            </a:r>
          </a:p>
        </p:txBody>
      </p:sp>
    </p:spTree>
    <p:extLst>
      <p:ext uri="{BB962C8B-B14F-4D97-AF65-F5344CB8AC3E}">
        <p14:creationId xmlns:p14="http://schemas.microsoft.com/office/powerpoint/2010/main" val="352025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AE1D0-6776-F248-9E3A-B225C8290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/>
              <a:t>__slots__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Block Arc 4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83AB2-2BEF-9A4C-99F2-2ACE61A5B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7338" y="6356350"/>
            <a:ext cx="392866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@_JatinGoel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1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7" y="450222"/>
            <a:ext cx="11248533" cy="278186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B5004-D560-8C41-BD92-25ACE514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98" y="762000"/>
            <a:ext cx="10622327" cy="2144162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When to use __slots__?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8B9026-04DF-499B-A388-67FCB7435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05" y="3395972"/>
            <a:ext cx="1332806" cy="1417320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4" y="4965191"/>
            <a:ext cx="1338257" cy="143777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5100" y="3395974"/>
            <a:ext cx="9735491" cy="300699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751EB22-6BFB-814A-BFFE-6EC877C5D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3648548"/>
            <a:ext cx="9111025" cy="2481864"/>
          </a:xfrm>
        </p:spPr>
        <p:txBody>
          <a:bodyPr anchor="ctr">
            <a:normAutofit/>
          </a:bodyPr>
          <a:lstStyle/>
          <a:p>
            <a:r>
              <a:rPr lang="en-US" sz="2000"/>
              <a:t>Creating many instances of a class</a:t>
            </a:r>
          </a:p>
          <a:p>
            <a:r>
              <a:rPr lang="en-US" sz="2000"/>
              <a:t>Know in advance what properties the class should have</a:t>
            </a:r>
          </a:p>
          <a:p>
            <a:endParaRPr lang="en-US" sz="2000"/>
          </a:p>
          <a:p>
            <a:r>
              <a:rPr lang="en-US" sz="2000"/>
              <a:t>__slots__ gives you faster attribute access</a:t>
            </a:r>
          </a:p>
          <a:p>
            <a:endParaRPr lang="en-US" sz="2000"/>
          </a:p>
          <a:p>
            <a:r>
              <a:rPr lang="en-US" sz="2000"/>
              <a:t>Further reading - </a:t>
            </a:r>
            <a:r>
              <a:rPr lang="en-US" sz="2000">
                <a:hlinkClick r:id="rId2"/>
              </a:rPr>
              <a:t>http://book.pythontips.com/en/latest/__slots__magic.html</a:t>
            </a:r>
            <a:endParaRPr lang="en-US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67384-26BB-8540-861D-71365DC5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058" y="6407779"/>
            <a:ext cx="667512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4035209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775A6-2894-6741-97C7-6D6535D8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weakref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rgbClr val="6AABCD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6AABCD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FFA6B-7F76-9643-99FE-AB0CD0097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2" y="3627173"/>
            <a:ext cx="6795370" cy="12741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F39A0-B058-FA44-A057-8DA6CDED3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2393792"/>
            <a:ext cx="3360212" cy="3740893"/>
          </a:xfrm>
        </p:spPr>
        <p:txBody>
          <a:bodyPr anchor="ctr">
            <a:normAutofit/>
          </a:bodyPr>
          <a:lstStyle/>
          <a:p>
            <a:r>
              <a:rPr lang="en-US" sz="1800"/>
              <a:t>Add a reference to an object but which is not enough to keep it alive</a:t>
            </a:r>
          </a:p>
          <a:p>
            <a:r>
              <a:rPr lang="en-US" sz="1800"/>
              <a:t>When the remaining references to an object are all </a:t>
            </a:r>
            <a:r>
              <a:rPr lang="en-US" sz="1800" i="1"/>
              <a:t>weakref</a:t>
            </a:r>
            <a:r>
              <a:rPr lang="en-US" sz="1800"/>
              <a:t>, the object can safely be garbage collected</a:t>
            </a:r>
          </a:p>
          <a:p>
            <a:r>
              <a:rPr lang="en-US" sz="1800"/>
              <a:t>Useful for implementing caches or mappings holding larger objects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0033D5-3F83-FC4D-8FF6-D6642513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058" y="6407779"/>
            <a:ext cx="667512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@_JatinGoel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47F1F-1888-4741-AD75-EC199CC1F434}"/>
              </a:ext>
            </a:extLst>
          </p:cNvPr>
          <p:cNvSpPr txBox="1"/>
          <p:nvPr/>
        </p:nvSpPr>
        <p:spPr>
          <a:xfrm>
            <a:off x="2425844" y="3059668"/>
            <a:ext cx="274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 </a:t>
            </a:r>
            <a:r>
              <a:rPr lang="en-US" i="1"/>
              <a:t>weakref </a:t>
            </a:r>
            <a:r>
              <a:rPr lang="en-US"/>
              <a:t>Python docs: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B1230-4EC7-ED4C-ADBA-1588631C32D2}"/>
              </a:ext>
            </a:extLst>
          </p:cNvPr>
          <p:cNvSpPr txBox="1"/>
          <p:nvPr/>
        </p:nvSpPr>
        <p:spPr>
          <a:xfrm>
            <a:off x="670142" y="5945889"/>
            <a:ext cx="226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python3 weakref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91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3687F-9622-E54E-A688-265ABBE7B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804064" cy="5571065"/>
          </a:xfrm>
        </p:spPr>
        <p:txBody>
          <a:bodyPr>
            <a:normAutofit/>
          </a:bodyPr>
          <a:lstStyle/>
          <a:p>
            <a:r>
              <a:rPr lang="en-US" sz="3600"/>
              <a:t>What did we learn?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37253-5490-CA43-9ACB-407190752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998" y="643467"/>
            <a:ext cx="5457533" cy="557106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Python has names, references, objects</a:t>
            </a:r>
          </a:p>
          <a:p>
            <a:r>
              <a:rPr lang="en-US" sz="2000" dirty="0"/>
              <a:t>Reference counting Garbage Collection</a:t>
            </a:r>
          </a:p>
          <a:p>
            <a:r>
              <a:rPr lang="en-US" sz="2000" dirty="0"/>
              <a:t>Tracing Garbage Collection</a:t>
            </a:r>
          </a:p>
          <a:p>
            <a:r>
              <a:rPr lang="en-US" sz="2000" dirty="0"/>
              <a:t>Generational Garbage Collection (A type of Tracing GC)</a:t>
            </a:r>
          </a:p>
          <a:p>
            <a:r>
              <a:rPr lang="en-US" sz="2000" dirty="0"/>
              <a:t>Garbage collection is good</a:t>
            </a:r>
          </a:p>
          <a:p>
            <a:r>
              <a:rPr lang="en-US" sz="2000" dirty="0"/>
              <a:t>Why doesn’t the python program shrink in memory after GC?</a:t>
            </a:r>
          </a:p>
          <a:p>
            <a:r>
              <a:rPr lang="en-US" sz="2000" dirty="0"/>
              <a:t>__slots__</a:t>
            </a:r>
          </a:p>
          <a:p>
            <a:r>
              <a:rPr lang="en-US" sz="2000"/>
              <a:t>weakref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F0FC8-1858-7F4F-AE37-8E1C7FE7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@_JatinGoel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25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86870-6F85-FF43-97BE-C4B49367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/>
              <a:t>Sources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ECD4C-F528-6544-8AD3-23173443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0445" y="6126797"/>
            <a:ext cx="556899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@_JatinGoel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1230B70-4977-43A7-BF87-F4F95BB0DB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63396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777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7127-642C-DE4F-A537-D9C14B09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Additional Readings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373B-F4AA-424A-8221-DE758AEA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@_JatinGoel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DBCCBEE-175C-4E29-B40F-1D72FC383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0860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7783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9">
            <a:extLst>
              <a:ext uri="{FF2B5EF4-FFF2-40B4-BE49-F238E27FC236}">
                <a16:creationId xmlns:a16="http://schemas.microsoft.com/office/drawing/2014/main" id="{7DCF59F3-53FA-4BAA-ADB0-1C583EEB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41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0" name="Freeform: Shape 43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9A3ED-75B3-4645-9A88-F20191B1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Questions?</a:t>
            </a:r>
          </a:p>
        </p:txBody>
      </p:sp>
      <p:sp>
        <p:nvSpPr>
          <p:cNvPr id="61" name="Rectangle 45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32420" y="67896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7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900915" y="580653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49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303021" y="570683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1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89149" y="619078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9A549-EF1F-E846-AC40-5661B358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18154" y="5991225"/>
            <a:ext cx="1852112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@_JatinGoel</a:t>
            </a:r>
          </a:p>
        </p:txBody>
      </p:sp>
      <p:sp>
        <p:nvSpPr>
          <p:cNvPr id="65" name="Freeform: Shape 53">
            <a:extLst>
              <a:ext uri="{FF2B5EF4-FFF2-40B4-BE49-F238E27FC236}">
                <a16:creationId xmlns:a16="http://schemas.microsoft.com/office/drawing/2014/main" id="{A7333EA9-3447-4C0A-957A-C6D2B338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770076" y="1316432"/>
            <a:ext cx="4225136" cy="4225134"/>
          </a:xfrm>
          <a:custGeom>
            <a:avLst/>
            <a:gdLst>
              <a:gd name="connsiteX0" fmla="*/ 0 w 4225136"/>
              <a:gd name="connsiteY0" fmla="*/ 0 h 4225134"/>
              <a:gd name="connsiteX1" fmla="*/ 4225136 w 4225136"/>
              <a:gd name="connsiteY1" fmla="*/ 0 h 4225134"/>
              <a:gd name="connsiteX2" fmla="*/ 4225136 w 4225136"/>
              <a:gd name="connsiteY2" fmla="*/ 4225134 h 4225134"/>
              <a:gd name="connsiteX3" fmla="*/ 1078619 w 4225136"/>
              <a:gd name="connsiteY3" fmla="*/ 4225134 h 4225134"/>
              <a:gd name="connsiteX4" fmla="*/ 1078619 w 4225136"/>
              <a:gd name="connsiteY4" fmla="*/ 3146517 h 4225134"/>
              <a:gd name="connsiteX5" fmla="*/ 0 w 4225136"/>
              <a:gd name="connsiteY5" fmla="*/ 3146517 h 42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136" h="4225134">
                <a:moveTo>
                  <a:pt x="0" y="0"/>
                </a:moveTo>
                <a:lnTo>
                  <a:pt x="4225136" y="0"/>
                </a:lnTo>
                <a:lnTo>
                  <a:pt x="4225136" y="4225134"/>
                </a:lnTo>
                <a:lnTo>
                  <a:pt x="1078619" y="4225134"/>
                </a:lnTo>
                <a:lnTo>
                  <a:pt x="1078619" y="3146517"/>
                </a:lnTo>
                <a:lnTo>
                  <a:pt x="0" y="31465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7FAB4208-502D-459A-9748-4552F6180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7479" y="2105604"/>
            <a:ext cx="2646789" cy="26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9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45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84CE6-D57E-304F-8E3B-F152CE3E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r>
              <a:rPr lang="en-US" sz="3600"/>
              <a:t>What’s next?</a:t>
            </a:r>
          </a:p>
        </p:txBody>
      </p:sp>
      <p:sp>
        <p:nvSpPr>
          <p:cNvPr id="67" name="Freeform: Shape 47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Rectangle 49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51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53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Isosceles Triangle 55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57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3F8B845-B95E-D242-965A-F0DEFB752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3466"/>
            <a:ext cx="5452532" cy="5571065"/>
          </a:xfrm>
          <a:noFill/>
        </p:spPr>
        <p:txBody>
          <a:bodyPr anchor="ctr">
            <a:normAutofit/>
          </a:bodyPr>
          <a:lstStyle/>
          <a:p>
            <a:r>
              <a:rPr lang="en-US" sz="2000" dirty="0"/>
              <a:t>Planning a follow up talk on </a:t>
            </a:r>
            <a:r>
              <a:rPr lang="en-US" sz="2000" b="1" dirty="0"/>
              <a:t>Optimizations in Python</a:t>
            </a:r>
          </a:p>
          <a:p>
            <a:endParaRPr lang="en-US" sz="2000" dirty="0"/>
          </a:p>
          <a:p>
            <a:r>
              <a:rPr lang="en-US" sz="2000" dirty="0"/>
              <a:t>What we’ll cover?</a:t>
            </a:r>
          </a:p>
          <a:p>
            <a:pPr lvl="1"/>
            <a:r>
              <a:rPr lang="en-US" sz="2000" dirty="0"/>
              <a:t>Best Practices</a:t>
            </a:r>
          </a:p>
          <a:p>
            <a:pPr lvl="1"/>
            <a:r>
              <a:rPr lang="en-US" sz="2000" dirty="0"/>
              <a:t>Profiling</a:t>
            </a:r>
          </a:p>
          <a:p>
            <a:pPr lvl="1"/>
            <a:r>
              <a:rPr lang="en-US" sz="2000" dirty="0"/>
              <a:t>Optimizing code</a:t>
            </a:r>
          </a:p>
          <a:p>
            <a:pPr lvl="1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579F1-5FB3-F144-A041-F002CD11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3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1729869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66A232-DA3A-45DA-90CB-5D1C8F2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62">
            <a:extLst>
              <a:ext uri="{FF2B5EF4-FFF2-40B4-BE49-F238E27FC236}">
                <a16:creationId xmlns:a16="http://schemas.microsoft.com/office/drawing/2014/main" id="{84621B30-14E9-46CC-BC16-11C343C7C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54552" y="-3757380"/>
            <a:ext cx="4682893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6301-4695-0E4C-B96F-9EF9CF5DC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866" y="1122363"/>
            <a:ext cx="9842269" cy="2751368"/>
          </a:xfrm>
        </p:spPr>
        <p:txBody>
          <a:bodyPr>
            <a:normAutofit/>
          </a:bodyPr>
          <a:lstStyle/>
          <a:p>
            <a:r>
              <a:rPr lang="en-US" sz="8000"/>
              <a:t>Thank You</a:t>
            </a:r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2D12E764-0992-43A1-B56A-B33BC391B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2392" y="64008"/>
            <a:ext cx="1178966" cy="232963"/>
            <a:chOff x="5422392" y="64008"/>
            <a:chExt cx="1178966" cy="232963"/>
          </a:xfrm>
        </p:grpSpPr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049CC334-F54B-4383-9B09-BACE5AA68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6843BFB-87B4-4AE2-BB9E-2CD0D1DC7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7C9A06E3-C813-4CC4-BAAC-374B6C874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01810C15-F1AD-438A-A987-1C3E2C5E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74459CCB-6F53-4C8F-8C44-485971D1A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FE6BED97-B150-4B72-97A5-E8DF48025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46D18BB-8338-43D9-8567-1FFB25C63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7298284E-350F-4886-A447-FC33ED64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F2605B63-233B-4115-BF59-C60984206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794850D4-9DF3-41C3-9915-EA003EC85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A7914252-1864-4298-B230-799AA4C55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B07F2F15-BB3A-4A3F-B024-D01611E29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A15824F-3845-4493-A8CD-0F8E1040A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5EF36111-5761-485C-B5C4-04558FD15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E3F91C66-D12F-4C9E-A83F-2D763F8E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BE1BCA71-94E6-49DA-AC0E-F346F41D9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886068B-8D2E-47C3-A188-829E77DDE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3A82B866-4C61-412C-B3E6-118CBDC9E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470B9270-289C-4CAE-A237-A2F7AF5D1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5AB7C89-5505-4CC2-9376-845C3AFBA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B1D0220-8502-4FC9-A709-1F268DFE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501384"/>
            <a:ext cx="12191999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A9103-4806-1A4E-BF3A-6C849597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332240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3662C-0832-F04F-BDED-DB3240AC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FC1ED-4148-6D4A-AAEA-4A8FC9BB3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lvl="1" indent="0">
              <a:buNone/>
            </a:pPr>
            <a:endParaRPr lang="en-US" dirty="0"/>
          </a:p>
          <a:p>
            <a:pPr lvl="1"/>
            <a:r>
              <a:rPr lang="en-US" dirty="0"/>
              <a:t>// later</a:t>
            </a:r>
          </a:p>
          <a:p>
            <a:pPr lvl="1"/>
            <a:r>
              <a:rPr lang="en-US" dirty="0"/>
              <a:t>a = 15;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AC014-CC10-E745-9DE2-A838587E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@_JatinGoel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BBBE5C-4D40-334E-BB14-1DF82671E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35787"/>
              </p:ext>
            </p:extLst>
          </p:nvPr>
        </p:nvGraphicFramePr>
        <p:xfrm>
          <a:off x="4690753" y="3429000"/>
          <a:ext cx="5576124" cy="1102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58708">
                  <a:extLst>
                    <a:ext uri="{9D8B030D-6E8A-4147-A177-3AD203B41FA5}">
                      <a16:colId xmlns:a16="http://schemas.microsoft.com/office/drawing/2014/main" val="386795696"/>
                    </a:ext>
                  </a:extLst>
                </a:gridCol>
                <a:gridCol w="1858708">
                  <a:extLst>
                    <a:ext uri="{9D8B030D-6E8A-4147-A177-3AD203B41FA5}">
                      <a16:colId xmlns:a16="http://schemas.microsoft.com/office/drawing/2014/main" val="2584451423"/>
                    </a:ext>
                  </a:extLst>
                </a:gridCol>
                <a:gridCol w="1858708">
                  <a:extLst>
                    <a:ext uri="{9D8B030D-6E8A-4147-A177-3AD203B41FA5}">
                      <a16:colId xmlns:a16="http://schemas.microsoft.com/office/drawing/2014/main" val="3470840481"/>
                    </a:ext>
                  </a:extLst>
                </a:gridCol>
              </a:tblGrid>
              <a:tr h="306735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857642"/>
                  </a:ext>
                </a:extLst>
              </a:tr>
              <a:tr h="30673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0x3ab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01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0x3ac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634549"/>
                  </a:ext>
                </a:extLst>
              </a:tr>
            </a:tbl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0141D58-C78E-4047-BE67-3C07FEECFE6D}"/>
              </a:ext>
            </a:extLst>
          </p:cNvPr>
          <p:cNvCxnSpPr>
            <a:cxnSpLocks/>
          </p:cNvCxnSpPr>
          <p:nvPr/>
        </p:nvCxnSpPr>
        <p:spPr>
          <a:xfrm flipV="1">
            <a:off x="6958013" y="4020344"/>
            <a:ext cx="1563790" cy="13231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B6DC1C-9FCA-674E-9600-5231D0AA9AD2}"/>
              </a:ext>
            </a:extLst>
          </p:cNvPr>
          <p:cNvSpPr txBox="1"/>
          <p:nvPr/>
        </p:nvSpPr>
        <p:spPr>
          <a:xfrm>
            <a:off x="4682918" y="4959947"/>
            <a:ext cx="2861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</a:t>
            </a:r>
            <a:r>
              <a:rPr lang="en-US" b="1" u="sng" dirty="0">
                <a:solidFill>
                  <a:schemeClr val="accent2"/>
                </a:solidFill>
              </a:rPr>
              <a:t>updated</a:t>
            </a:r>
          </a:p>
          <a:p>
            <a:endParaRPr lang="en-US" dirty="0"/>
          </a:p>
          <a:p>
            <a:r>
              <a:rPr lang="en-US" dirty="0"/>
              <a:t>Really, what does that mean?</a:t>
            </a:r>
          </a:p>
        </p:txBody>
      </p:sp>
    </p:spTree>
    <p:extLst>
      <p:ext uri="{BB962C8B-B14F-4D97-AF65-F5344CB8AC3E}">
        <p14:creationId xmlns:p14="http://schemas.microsoft.com/office/powerpoint/2010/main" val="324133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9040-0057-F647-83E5-C6F04ADF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Types of variables in python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DFE8B91-E187-B847-BDE8-3A95839CB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/>
              <a:t>How many?</a:t>
            </a:r>
          </a:p>
          <a:p>
            <a:r>
              <a:rPr lang="en-US" sz="2000"/>
              <a:t>None</a:t>
            </a:r>
          </a:p>
          <a:p>
            <a:r>
              <a:rPr lang="en-US" sz="2000"/>
              <a:t>Yes, you </a:t>
            </a:r>
            <a:r>
              <a:rPr lang="en-US" sz="2000" strike="sngStrike"/>
              <a:t>heard</a:t>
            </a:r>
            <a:r>
              <a:rPr lang="en-US" sz="2000"/>
              <a:t> read that right..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DC8D0-249C-FA4A-BF0C-643E6DB2D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4147" y="6356350"/>
            <a:ext cx="4572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390270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F59D8-67AC-814F-8D2F-AA7A7A2F3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Let’s rewind back…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1D346-C95D-8E49-AFF1-549B0A3D9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Everything Is an Object</a:t>
            </a:r>
          </a:p>
          <a:p>
            <a:endParaRPr lang="en-US" dirty="0"/>
          </a:p>
          <a:p>
            <a:r>
              <a:rPr lang="en-US" b="1" dirty="0"/>
              <a:t>Python has Names</a:t>
            </a:r>
          </a:p>
          <a:p>
            <a:r>
              <a:rPr lang="en-US" i="1" dirty="0"/>
              <a:t>names		references		objects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D08F2-14E6-9649-821E-94E63060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2511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@_JatinGoel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19CCE0-668B-6A42-B9D6-362767EA2AF1}"/>
              </a:ext>
            </a:extLst>
          </p:cNvPr>
          <p:cNvSpPr txBox="1">
            <a:spLocks/>
          </p:cNvSpPr>
          <p:nvPr/>
        </p:nvSpPr>
        <p:spPr>
          <a:xfrm>
            <a:off x="1141412" y="4125428"/>
            <a:ext cx="9905999" cy="588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5DDB477-C07B-1C4F-89E8-E1F258D208CF}"/>
              </a:ext>
            </a:extLst>
          </p:cNvPr>
          <p:cNvSpPr/>
          <p:nvPr/>
        </p:nvSpPr>
        <p:spPr>
          <a:xfrm>
            <a:off x="5767840" y="3730018"/>
            <a:ext cx="1502524" cy="320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F4F476-738E-D245-A86B-8AEB186F03C4}"/>
              </a:ext>
            </a:extLst>
          </p:cNvPr>
          <p:cNvSpPr/>
          <p:nvPr/>
        </p:nvSpPr>
        <p:spPr>
          <a:xfrm>
            <a:off x="8826076" y="3730018"/>
            <a:ext cx="1137322" cy="320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BCDF-CE8B-E94D-B8D6-536433B8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B5693-16CC-4642-87B8-9101DFDDD267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Container objects can </a:t>
            </a:r>
            <a:r>
              <a:rPr lang="en-US" sz="2000" i="1"/>
              <a:t>contain </a:t>
            </a:r>
            <a:r>
              <a:rPr lang="en-US" sz="2000"/>
              <a:t>Simple objects or other container objects.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36F5F-6E31-3149-8B4B-C78EF2C58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@_JatinGoel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C077B6-FEB4-D447-B88F-777C1247A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597338"/>
              </p:ext>
            </p:extLst>
          </p:nvPr>
        </p:nvGraphicFramePr>
        <p:xfrm>
          <a:off x="5295320" y="2010079"/>
          <a:ext cx="6253213" cy="390769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282398">
                  <a:extLst>
                    <a:ext uri="{9D8B030D-6E8A-4147-A177-3AD203B41FA5}">
                      <a16:colId xmlns:a16="http://schemas.microsoft.com/office/drawing/2014/main" val="1053281635"/>
                    </a:ext>
                  </a:extLst>
                </a:gridCol>
                <a:gridCol w="3970815">
                  <a:extLst>
                    <a:ext uri="{9D8B030D-6E8A-4147-A177-3AD203B41FA5}">
                      <a16:colId xmlns:a16="http://schemas.microsoft.com/office/drawing/2014/main" val="334217713"/>
                    </a:ext>
                  </a:extLst>
                </a:gridCol>
              </a:tblGrid>
              <a:tr h="1116485">
                <a:tc>
                  <a:txBody>
                    <a:bodyPr/>
                    <a:lstStyle/>
                    <a:p>
                      <a:r>
                        <a:rPr lang="en-US" sz="3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Simple</a:t>
                      </a:r>
                    </a:p>
                  </a:txBody>
                  <a:tcPr marL="436127" marR="261676" marT="261676" marB="2616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Containers</a:t>
                      </a:r>
                    </a:p>
                  </a:txBody>
                  <a:tcPr marL="436127" marR="261676" marT="261676" marB="2616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224397"/>
                  </a:ext>
                </a:extLst>
              </a:tr>
              <a:tr h="930404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numbers</a:t>
                      </a:r>
                    </a:p>
                  </a:txBody>
                  <a:tcPr marL="436127" marR="226786" marT="226786" marB="2267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dict</a:t>
                      </a:r>
                      <a:endParaRPr 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36127" marR="226786" marT="226786" marB="2267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585292"/>
                  </a:ext>
                </a:extLst>
              </a:tr>
              <a:tr h="930404"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strings</a:t>
                      </a:r>
                    </a:p>
                  </a:txBody>
                  <a:tcPr marL="436127" marR="226786" marT="226786" marB="2267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</a:t>
                      </a:r>
                    </a:p>
                  </a:txBody>
                  <a:tcPr marL="436127" marR="226786" marT="226786" marB="2267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432573"/>
                  </a:ext>
                </a:extLst>
              </a:tr>
              <a:tr h="930404">
                <a:tc>
                  <a:txBody>
                    <a:bodyPr/>
                    <a:lstStyle/>
                    <a:p>
                      <a:endParaRPr lang="en-US" sz="2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36127" marR="226786" marT="226786" marB="2267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 defined classes</a:t>
                      </a:r>
                    </a:p>
                  </a:txBody>
                  <a:tcPr marL="436127" marR="226786" marT="226786" marB="22678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4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62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BEF4656-0683-4420-BED2-A1C88CED7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0C6DFE-A65D-4403-B6BC-B3955D18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61570451-0F79-49FA-9006-DDA34158A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3ED4693-3203-430A-B494-E5572D882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2C81946-966A-4F98-B6D5-39416D856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FF22F7A-2A49-4D98-8016-E3ADF34E9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E47559A-3055-4BF1-A481-FF0888273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FC3188E-62A8-41B8-A8E7-734397100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AACB5179-11E1-483B-9F71-605DFF0DF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08077595-049F-4D02-BE55-694962FBD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0BD6263D-1C03-40DF-9628-88542C63B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7D5A3CBA-EC92-49C5-BA5D-14C628D55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680A3DC5-4E47-4F87-9328-A7B07168B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8B207045-4F4A-4CF9-BD4B-F82BE21BE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D1A09BB2-6A65-49E5-B6DA-86330A7E6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AA0550FC-A296-4ED3-8025-0857A9AD1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94BB60CD-EF3A-436F-93A3-45DE0D1D8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AB302E06-FB93-40A4-9442-A22CAACB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35000"/>
                </a:srgb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37294D15-9328-422C-A53D-A3FE7C394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C225D3FA-9D52-4638-8B28-75FA605A4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9EE46D05-61E5-4A82-BDF8-2CB05405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CC2F79D-17F2-44CB-93AF-FF6E1E18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75C66F41-CC84-445A-A14E-69FB88ABC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4CCB850-8E75-43A0-AE24-BEE25764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578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5C25E-3536-A048-BADA-D81CAE0BF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960120"/>
            <a:ext cx="3867912" cy="4169664"/>
          </a:xfrm>
        </p:spPr>
        <p:txBody>
          <a:bodyPr>
            <a:normAutofit/>
          </a:bodyPr>
          <a:lstStyle/>
          <a:p>
            <a:pPr algn="r"/>
            <a:r>
              <a:rPr lang="en-US"/>
              <a:t>How are objects stored in Python?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2D009B-70F6-4703-A06F-6829E40A1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7A00-B111-9647-8930-95811CD3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960120"/>
            <a:ext cx="5513832" cy="4169664"/>
          </a:xfrm>
        </p:spPr>
        <p:txBody>
          <a:bodyPr anchor="ctr">
            <a:normAutofit/>
          </a:bodyPr>
          <a:lstStyle/>
          <a:p>
            <a:r>
              <a:rPr lang="en-US" sz="2400"/>
              <a:t>Stacks and Heaps</a:t>
            </a:r>
          </a:p>
          <a:p>
            <a:r>
              <a:rPr lang="en-US" sz="2400"/>
              <a:t>Stack is used for storing all the variables, functions, etc.</a:t>
            </a:r>
          </a:p>
          <a:p>
            <a:r>
              <a:rPr lang="en-US" sz="2400"/>
              <a:t>Heap is used for storing the actual values /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CFF0B-4ECF-5F49-9DD5-CB3D2A2C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@_JatinGoel</a:t>
            </a:r>
          </a:p>
        </p:txBody>
      </p:sp>
    </p:spTree>
    <p:extLst>
      <p:ext uri="{BB962C8B-B14F-4D97-AF65-F5344CB8AC3E}">
        <p14:creationId xmlns:p14="http://schemas.microsoft.com/office/powerpoint/2010/main" val="37542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1588</Words>
  <Application>Microsoft Macintosh PowerPoint</Application>
  <PresentationFormat>Widescreen</PresentationFormat>
  <Paragraphs>358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Wingdings</vt:lpstr>
      <vt:lpstr>Office Theme</vt:lpstr>
      <vt:lpstr>Memory Management in Python</vt:lpstr>
      <vt:lpstr>What is Memory Management?</vt:lpstr>
      <vt:lpstr>Variables</vt:lpstr>
      <vt:lpstr>Variables contd.</vt:lpstr>
      <vt:lpstr>Variables contd.</vt:lpstr>
      <vt:lpstr>Types of variables in python</vt:lpstr>
      <vt:lpstr>Let’s rewind back…</vt:lpstr>
      <vt:lpstr>objects</vt:lpstr>
      <vt:lpstr>How are objects stored in Python?</vt:lpstr>
      <vt:lpstr>References – what does that mean…?</vt:lpstr>
      <vt:lpstr>References</vt:lpstr>
      <vt:lpstr>References contd.</vt:lpstr>
      <vt:lpstr>References contd. – Decrease the Ref count</vt:lpstr>
      <vt:lpstr>References contd. – Decrease the Ref count</vt:lpstr>
      <vt:lpstr>References contd. – Decrease the Ref count</vt:lpstr>
      <vt:lpstr>References</vt:lpstr>
      <vt:lpstr>Moment of Zen</vt:lpstr>
      <vt:lpstr>Python objects</vt:lpstr>
      <vt:lpstr>Proof of Concept</vt:lpstr>
      <vt:lpstr>Interning</vt:lpstr>
      <vt:lpstr>Interning</vt:lpstr>
      <vt:lpstr>Interning</vt:lpstr>
      <vt:lpstr>Garbage collection</vt:lpstr>
      <vt:lpstr>Garbage collection</vt:lpstr>
      <vt:lpstr>Reference counting garbage collection</vt:lpstr>
      <vt:lpstr>Reference counting garbage collection</vt:lpstr>
      <vt:lpstr>Reference counting garbage collection</vt:lpstr>
      <vt:lpstr>Cyclical References</vt:lpstr>
      <vt:lpstr>Tracing Garbage Collection</vt:lpstr>
      <vt:lpstr>Tracing Garbage Collection</vt:lpstr>
      <vt:lpstr>What does Python Use?</vt:lpstr>
      <vt:lpstr>Generational Garbage Collection</vt:lpstr>
      <vt:lpstr>Generational Garbage Collection</vt:lpstr>
      <vt:lpstr>Generational Garbage Collection Cycle</vt:lpstr>
      <vt:lpstr>Generational Garbage Collection Cycle</vt:lpstr>
      <vt:lpstr>The Big Question</vt:lpstr>
      <vt:lpstr>Fragmentation – Not what you think..</vt:lpstr>
      <vt:lpstr>Quick Optimizations</vt:lpstr>
      <vt:lpstr>dict vs tuple</vt:lpstr>
      <vt:lpstr>__slots__</vt:lpstr>
      <vt:lpstr>When to use __slots__?</vt:lpstr>
      <vt:lpstr>weakref</vt:lpstr>
      <vt:lpstr>What did we learn?</vt:lpstr>
      <vt:lpstr>Sources</vt:lpstr>
      <vt:lpstr>Additional Readings</vt:lpstr>
      <vt:lpstr>Questions?</vt:lpstr>
      <vt:lpstr>What’s next?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Management in Python</dc:title>
  <dc:creator>Jatin Goel</dc:creator>
  <cp:lastModifiedBy>Jatin Goel</cp:lastModifiedBy>
  <cp:revision>2</cp:revision>
  <dcterms:created xsi:type="dcterms:W3CDTF">2020-02-27T16:23:55Z</dcterms:created>
  <dcterms:modified xsi:type="dcterms:W3CDTF">2020-02-27T16:31:20Z</dcterms:modified>
</cp:coreProperties>
</file>